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732" r:id="rId4"/>
  </p:sldMasterIdLst>
  <p:notesMasterIdLst>
    <p:notesMasterId r:id="rId17"/>
  </p:notesMasterIdLst>
  <p:sldIdLst>
    <p:sldId id="260" r:id="rId5"/>
    <p:sldId id="563" r:id="rId6"/>
    <p:sldId id="564" r:id="rId7"/>
    <p:sldId id="585" r:id="rId8"/>
    <p:sldId id="687" r:id="rId9"/>
    <p:sldId id="688" r:id="rId10"/>
    <p:sldId id="681" r:id="rId11"/>
    <p:sldId id="689" r:id="rId12"/>
    <p:sldId id="690" r:id="rId13"/>
    <p:sldId id="620" r:id="rId14"/>
    <p:sldId id="647" r:id="rId15"/>
    <p:sldId id="624" r:id="rId16"/>
  </p:sldIdLst>
  <p:sldSz cx="12192000" cy="6858000"/>
  <p:notesSz cx="6858000" cy="9144000"/>
  <p:embeddedFontLst>
    <p:embeddedFont>
      <p:font typeface="Calibri" panose="020F0502020204030204" pitchFamily="34" charset="0"/>
      <p:regular r:id="rId18"/>
      <p:bold r:id="rId19"/>
      <p:italic r:id="rId20"/>
      <p:boldItalic r:id="rId21"/>
    </p:embeddedFont>
    <p:embeddedFont>
      <p:font typeface="Montserrat" panose="020B0604020202020204" charset="0"/>
      <p:regular r:id="rId22"/>
      <p:bold r:id="rId23"/>
      <p:italic r:id="rId24"/>
      <p:boldItalic r:id="rId25"/>
    </p:embeddedFont>
    <p:embeddedFont>
      <p:font typeface="Source Sans Pro" panose="020B0503030403020204" pitchFamily="34" charset="0"/>
      <p:regular r:id="rId26"/>
      <p:bold r:id="rId27"/>
      <p:italic r:id="rId28"/>
      <p:boldItalic r:id="rId29"/>
    </p:embeddedFont>
    <p:embeddedFont>
      <p:font typeface="Stag Book" panose="02000503060000020004" charset="0"/>
      <p:regular r:id="rId30"/>
      <p:italic r:id="rId31"/>
    </p:embeddedFont>
  </p:embeddedFontLst>
  <p:defaultTextStyle>
    <a:defPPr>
      <a:defRPr lang="es-P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E00ED"/>
    <a:srgbClr val="FFCA24"/>
    <a:srgbClr val="E91A30"/>
    <a:srgbClr val="E8182F"/>
    <a:srgbClr val="EA1A2F"/>
    <a:srgbClr val="E38A7F"/>
    <a:srgbClr val="E66365"/>
    <a:srgbClr val="E5353F"/>
    <a:srgbClr val="E54809"/>
    <a:srgbClr val="EA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6C68F80-7D7B-4332-8A34-27E25E5ADEDF}" v="162" dt="2021-05-31T22:00:54.409"/>
    <p1510:client id="{9D925D84-25A3-5A71-4F62-5EEFDC60C29A}" v="29" dt="2021-07-31T00:05:12.976"/>
    <p1510:client id="{B7DFFAD3-7D6E-48D4-9AB2-3DDB625B36D8}" v="2" dt="2021-05-31T22:26:43.093"/>
    <p1510:client id="{C2B50EEA-BAD8-44DE-A2B6-B919F7A948D0}" v="24" dt="2021-06-05T02:43:01.006"/>
    <p1510:client id="{CF28DD43-C0AB-6E3A-A15D-84FAD508B5A5}" v="18" dt="2021-06-24T16:19:44.697"/>
    <p1510:client id="{D03FB84D-AF2A-461A-B46F-DD7B3F5826B6}" v="22" dt="2021-05-26T13:43:05.141"/>
    <p1510:client id="{E1BD9046-ADBE-4791-90D3-255924FFE5AD}" v="2" dt="2021-05-31T22:24:23.656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E8B1032C-EA38-4F05-BA0D-38AFFFC7BED3}" styleName="Estilo claro 3 - Acento 6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2238" autoAdjust="0"/>
    <p:restoredTop sz="86351" autoAdjust="0"/>
  </p:normalViewPr>
  <p:slideViewPr>
    <p:cSldViewPr snapToGrid="0">
      <p:cViewPr varScale="1">
        <p:scale>
          <a:sx n="73" d="100"/>
          <a:sy n="73" d="100"/>
        </p:scale>
        <p:origin x="732" y="78"/>
      </p:cViewPr>
      <p:guideLst/>
    </p:cSldViewPr>
  </p:slideViewPr>
  <p:outlineViewPr>
    <p:cViewPr>
      <p:scale>
        <a:sx n="33" d="100"/>
        <a:sy n="33" d="100"/>
      </p:scale>
      <p:origin x="0" y="-1572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font" Target="fonts/font1.fntdata"/><Relationship Id="rId26" Type="http://schemas.openxmlformats.org/officeDocument/2006/relationships/font" Target="fonts/font9.fntdata"/><Relationship Id="rId21" Type="http://schemas.openxmlformats.org/officeDocument/2006/relationships/font" Target="fonts/font4.fntdata"/><Relationship Id="rId34" Type="http://schemas.openxmlformats.org/officeDocument/2006/relationships/theme" Target="theme/theme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notesMaster" Target="notesMasters/notesMaster1.xml"/><Relationship Id="rId25" Type="http://schemas.openxmlformats.org/officeDocument/2006/relationships/font" Target="fonts/font8.fntdata"/><Relationship Id="rId33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font" Target="fonts/font3.fntdata"/><Relationship Id="rId29" Type="http://schemas.openxmlformats.org/officeDocument/2006/relationships/font" Target="fonts/font12.fntdata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font" Target="fonts/font7.fntdata"/><Relationship Id="rId32" Type="http://schemas.openxmlformats.org/officeDocument/2006/relationships/presProps" Target="presProps.xml"/><Relationship Id="rId37" Type="http://schemas.microsoft.com/office/2015/10/relationships/revisionInfo" Target="revisionInfo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font" Target="fonts/font6.fntdata"/><Relationship Id="rId28" Type="http://schemas.openxmlformats.org/officeDocument/2006/relationships/font" Target="fonts/font11.fntdata"/><Relationship Id="rId36" Type="http://schemas.microsoft.com/office/2016/11/relationships/changesInfo" Target="changesInfos/changesInfo1.xml"/><Relationship Id="rId10" Type="http://schemas.openxmlformats.org/officeDocument/2006/relationships/slide" Target="slides/slide6.xml"/><Relationship Id="rId19" Type="http://schemas.openxmlformats.org/officeDocument/2006/relationships/font" Target="fonts/font2.fntdata"/><Relationship Id="rId31" Type="http://schemas.openxmlformats.org/officeDocument/2006/relationships/font" Target="fonts/font14.fntdata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font" Target="fonts/font5.fntdata"/><Relationship Id="rId27" Type="http://schemas.openxmlformats.org/officeDocument/2006/relationships/font" Target="fonts/font10.fntdata"/><Relationship Id="rId30" Type="http://schemas.openxmlformats.org/officeDocument/2006/relationships/font" Target="fonts/font13.fntdata"/><Relationship Id="rId35" Type="http://schemas.openxmlformats.org/officeDocument/2006/relationships/tableStyles" Target="tableStyles.xml"/><Relationship Id="rId8" Type="http://schemas.openxmlformats.org/officeDocument/2006/relationships/slide" Target="slides/slide4.xml"/><Relationship Id="rId3" Type="http://schemas.openxmlformats.org/officeDocument/2006/relationships/customXml" Target="../customXml/item3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Desarrollo Curricular" clId="Web-{06C68F80-7D7B-4332-8A34-27E25E5ADEDF}"/>
    <pc:docChg chg="modSld">
      <pc:chgData name="Desarrollo Curricular" userId="" providerId="" clId="Web-{06C68F80-7D7B-4332-8A34-27E25E5ADEDF}" dt="2021-05-31T22:00:53.597" v="121" actId="20577"/>
      <pc:docMkLst>
        <pc:docMk/>
      </pc:docMkLst>
      <pc:sldChg chg="modSp">
        <pc:chgData name="Desarrollo Curricular" userId="" providerId="" clId="Web-{06C68F80-7D7B-4332-8A34-27E25E5ADEDF}" dt="2021-05-31T21:29:24.351" v="5" actId="20577"/>
        <pc:sldMkLst>
          <pc:docMk/>
          <pc:sldMk cId="4227363741" sldId="260"/>
        </pc:sldMkLst>
        <pc:spChg chg="mod">
          <ac:chgData name="Desarrollo Curricular" userId="" providerId="" clId="Web-{06C68F80-7D7B-4332-8A34-27E25E5ADEDF}" dt="2021-05-31T21:29:24.351" v="5" actId="20577"/>
          <ac:spMkLst>
            <pc:docMk/>
            <pc:sldMk cId="4227363741" sldId="260"/>
            <ac:spMk id="2" creationId="{51FB5928-6A9D-4A40-A59B-3E296900738E}"/>
          </ac:spMkLst>
        </pc:spChg>
      </pc:sldChg>
      <pc:sldChg chg="modSp">
        <pc:chgData name="Desarrollo Curricular" userId="" providerId="" clId="Web-{06C68F80-7D7B-4332-8A34-27E25E5ADEDF}" dt="2021-05-31T21:32:53.323" v="80" actId="20577"/>
        <pc:sldMkLst>
          <pc:docMk/>
          <pc:sldMk cId="2866921917" sldId="563"/>
        </pc:sldMkLst>
        <pc:spChg chg="mod">
          <ac:chgData name="Desarrollo Curricular" userId="" providerId="" clId="Web-{06C68F80-7D7B-4332-8A34-27E25E5ADEDF}" dt="2021-05-31T21:32:53.323" v="80" actId="20577"/>
          <ac:spMkLst>
            <pc:docMk/>
            <pc:sldMk cId="2866921917" sldId="563"/>
            <ac:spMk id="2" creationId="{7273257F-D179-0F4C-B01F-BB2035DAEC54}"/>
          </ac:spMkLst>
        </pc:spChg>
      </pc:sldChg>
      <pc:sldChg chg="delSp modSp">
        <pc:chgData name="Desarrollo Curricular" userId="" providerId="" clId="Web-{06C68F80-7D7B-4332-8A34-27E25E5ADEDF}" dt="2021-05-31T22:00:53.597" v="121" actId="20577"/>
        <pc:sldMkLst>
          <pc:docMk/>
          <pc:sldMk cId="1026487" sldId="564"/>
        </pc:sldMkLst>
        <pc:spChg chg="del">
          <ac:chgData name="Desarrollo Curricular" userId="" providerId="" clId="Web-{06C68F80-7D7B-4332-8A34-27E25E5ADEDF}" dt="2021-05-31T21:33:45.526" v="90"/>
          <ac:spMkLst>
            <pc:docMk/>
            <pc:sldMk cId="1026487" sldId="564"/>
            <ac:spMk id="3" creationId="{BC057E80-EF45-4BFA-81AB-236A4564C5A5}"/>
          </ac:spMkLst>
        </pc:spChg>
        <pc:spChg chg="mod">
          <ac:chgData name="Desarrollo Curricular" userId="" providerId="" clId="Web-{06C68F80-7D7B-4332-8A34-27E25E5ADEDF}" dt="2021-05-31T22:00:53.597" v="121" actId="20577"/>
          <ac:spMkLst>
            <pc:docMk/>
            <pc:sldMk cId="1026487" sldId="564"/>
            <ac:spMk id="5" creationId="{079F80E9-C8D2-8B42-B481-B910D99A780C}"/>
          </ac:spMkLst>
        </pc:spChg>
      </pc:sldChg>
      <pc:sldChg chg="modSp">
        <pc:chgData name="Desarrollo Curricular" userId="" providerId="" clId="Web-{06C68F80-7D7B-4332-8A34-27E25E5ADEDF}" dt="2021-05-31T22:00:24.315" v="119" actId="14100"/>
        <pc:sldMkLst>
          <pc:docMk/>
          <pc:sldMk cId="3657153734" sldId="625"/>
        </pc:sldMkLst>
        <pc:spChg chg="mod">
          <ac:chgData name="Desarrollo Curricular" userId="" providerId="" clId="Web-{06C68F80-7D7B-4332-8A34-27E25E5ADEDF}" dt="2021-05-31T22:00:24.315" v="119" actId="14100"/>
          <ac:spMkLst>
            <pc:docMk/>
            <pc:sldMk cId="3657153734" sldId="625"/>
            <ac:spMk id="3" creationId="{7279C2AC-66F9-4C8F-929B-40A387D8CCE2}"/>
          </ac:spMkLst>
        </pc:spChg>
      </pc:sldChg>
    </pc:docChg>
  </pc:docChgLst>
  <pc:docChgLst>
    <pc:chgData name="Escuela de Ingeniería IDAT" userId="S::escuelaingenieria@idat.edu.pe::f9e93f9f-80a6-4cf8-9a16-479b4fa66e32" providerId="AD" clId="Web-{CF28DD43-C0AB-6E3A-A15D-84FAD508B5A5}"/>
    <pc:docChg chg="modSld">
      <pc:chgData name="Escuela de Ingeniería IDAT" userId="S::escuelaingenieria@idat.edu.pe::f9e93f9f-80a6-4cf8-9a16-479b4fa66e32" providerId="AD" clId="Web-{CF28DD43-C0AB-6E3A-A15D-84FAD508B5A5}" dt="2021-06-24T16:19:44.697" v="14" actId="14100"/>
      <pc:docMkLst>
        <pc:docMk/>
      </pc:docMkLst>
      <pc:sldChg chg="modSp">
        <pc:chgData name="Escuela de Ingeniería IDAT" userId="S::escuelaingenieria@idat.edu.pe::f9e93f9f-80a6-4cf8-9a16-479b4fa66e32" providerId="AD" clId="Web-{CF28DD43-C0AB-6E3A-A15D-84FAD508B5A5}" dt="2021-06-24T16:19:27.024" v="10" actId="1076"/>
        <pc:sldMkLst>
          <pc:docMk/>
          <pc:sldMk cId="1591953419" sldId="631"/>
        </pc:sldMkLst>
        <pc:picChg chg="mod">
          <ac:chgData name="Escuela de Ingeniería IDAT" userId="S::escuelaingenieria@idat.edu.pe::f9e93f9f-80a6-4cf8-9a16-479b4fa66e32" providerId="AD" clId="Web-{CF28DD43-C0AB-6E3A-A15D-84FAD508B5A5}" dt="2021-06-24T16:15:54.761" v="1" actId="1076"/>
          <ac:picMkLst>
            <pc:docMk/>
            <pc:sldMk cId="1591953419" sldId="631"/>
            <ac:picMk id="2" creationId="{00000000-0000-0000-0000-000000000000}"/>
          </ac:picMkLst>
        </pc:picChg>
        <pc:picChg chg="mod">
          <ac:chgData name="Escuela de Ingeniería IDAT" userId="S::escuelaingenieria@idat.edu.pe::f9e93f9f-80a6-4cf8-9a16-479b4fa66e32" providerId="AD" clId="Web-{CF28DD43-C0AB-6E3A-A15D-84FAD508B5A5}" dt="2021-06-24T16:19:27.024" v="10" actId="1076"/>
          <ac:picMkLst>
            <pc:docMk/>
            <pc:sldMk cId="1591953419" sldId="631"/>
            <ac:picMk id="5" creationId="{00000000-0000-0000-0000-000000000000}"/>
          </ac:picMkLst>
        </pc:picChg>
      </pc:sldChg>
      <pc:sldChg chg="modSp">
        <pc:chgData name="Escuela de Ingeniería IDAT" userId="S::escuelaingenieria@idat.edu.pe::f9e93f9f-80a6-4cf8-9a16-479b4fa66e32" providerId="AD" clId="Web-{CF28DD43-C0AB-6E3A-A15D-84FAD508B5A5}" dt="2021-06-24T16:19:44.697" v="14" actId="14100"/>
        <pc:sldMkLst>
          <pc:docMk/>
          <pc:sldMk cId="99607655" sldId="632"/>
        </pc:sldMkLst>
        <pc:spChg chg="mod">
          <ac:chgData name="Escuela de Ingeniería IDAT" userId="S::escuelaingenieria@idat.edu.pe::f9e93f9f-80a6-4cf8-9a16-479b4fa66e32" providerId="AD" clId="Web-{CF28DD43-C0AB-6E3A-A15D-84FAD508B5A5}" dt="2021-06-24T16:18:54.553" v="2" actId="20577"/>
          <ac:spMkLst>
            <pc:docMk/>
            <pc:sldMk cId="99607655" sldId="632"/>
            <ac:spMk id="6" creationId="{00000000-0000-0000-0000-000000000000}"/>
          </ac:spMkLst>
        </pc:spChg>
        <pc:picChg chg="mod">
          <ac:chgData name="Escuela de Ingeniería IDAT" userId="S::escuelaingenieria@idat.edu.pe::f9e93f9f-80a6-4cf8-9a16-479b4fa66e32" providerId="AD" clId="Web-{CF28DD43-C0AB-6E3A-A15D-84FAD508B5A5}" dt="2021-06-24T16:19:44.697" v="14" actId="14100"/>
          <ac:picMkLst>
            <pc:docMk/>
            <pc:sldMk cId="99607655" sldId="632"/>
            <ac:picMk id="5" creationId="{00000000-0000-0000-0000-000000000000}"/>
          </ac:picMkLst>
        </pc:picChg>
      </pc:sldChg>
    </pc:docChg>
  </pc:docChgLst>
  <pc:docChgLst>
    <pc:chgData name="Desarrollo Curricular" clId="Web-{B7DFFAD3-7D6E-48D4-9AB2-3DDB625B36D8}"/>
    <pc:docChg chg="modSld">
      <pc:chgData name="Desarrollo Curricular" userId="" providerId="" clId="Web-{B7DFFAD3-7D6E-48D4-9AB2-3DDB625B36D8}" dt="2021-05-31T22:26:43.093" v="1" actId="20577"/>
      <pc:docMkLst>
        <pc:docMk/>
      </pc:docMkLst>
      <pc:sldChg chg="modSp">
        <pc:chgData name="Desarrollo Curricular" userId="" providerId="" clId="Web-{B7DFFAD3-7D6E-48D4-9AB2-3DDB625B36D8}" dt="2021-05-31T22:26:43.093" v="1" actId="20577"/>
        <pc:sldMkLst>
          <pc:docMk/>
          <pc:sldMk cId="4227363741" sldId="260"/>
        </pc:sldMkLst>
        <pc:spChg chg="mod">
          <ac:chgData name="Desarrollo Curricular" userId="" providerId="" clId="Web-{B7DFFAD3-7D6E-48D4-9AB2-3DDB625B36D8}" dt="2021-05-31T22:26:43.093" v="1" actId="20577"/>
          <ac:spMkLst>
            <pc:docMk/>
            <pc:sldMk cId="4227363741" sldId="260"/>
            <ac:spMk id="2" creationId="{51FB5928-6A9D-4A40-A59B-3E296900738E}"/>
          </ac:spMkLst>
        </pc:spChg>
      </pc:sldChg>
    </pc:docChg>
  </pc:docChgLst>
  <pc:docChgLst>
    <pc:chgData name="Escuela de Ingeniería IDAT" userId="S::escuelaingenieria@idat.edu.pe::f9e93f9f-80a6-4cf8-9a16-479b4fa66e32" providerId="AD" clId="Web-{9D925D84-25A3-5A71-4F62-5EEFDC60C29A}"/>
    <pc:docChg chg="modSld">
      <pc:chgData name="Escuela de Ingeniería IDAT" userId="S::escuelaingenieria@idat.edu.pe::f9e93f9f-80a6-4cf8-9a16-479b4fa66e32" providerId="AD" clId="Web-{9D925D84-25A3-5A71-4F62-5EEFDC60C29A}" dt="2021-07-31T00:05:12.976" v="28" actId="20577"/>
      <pc:docMkLst>
        <pc:docMk/>
      </pc:docMkLst>
      <pc:sldChg chg="modSp">
        <pc:chgData name="Escuela de Ingeniería IDAT" userId="S::escuelaingenieria@idat.edu.pe::f9e93f9f-80a6-4cf8-9a16-479b4fa66e32" providerId="AD" clId="Web-{9D925D84-25A3-5A71-4F62-5EEFDC60C29A}" dt="2021-07-31T00:05:12.976" v="28" actId="20577"/>
        <pc:sldMkLst>
          <pc:docMk/>
          <pc:sldMk cId="4227363741" sldId="260"/>
        </pc:sldMkLst>
        <pc:spChg chg="mod">
          <ac:chgData name="Escuela de Ingeniería IDAT" userId="S::escuelaingenieria@idat.edu.pe::f9e93f9f-80a6-4cf8-9a16-479b4fa66e32" providerId="AD" clId="Web-{9D925D84-25A3-5A71-4F62-5EEFDC60C29A}" dt="2021-07-31T00:05:12.976" v="28" actId="20577"/>
          <ac:spMkLst>
            <pc:docMk/>
            <pc:sldMk cId="4227363741" sldId="260"/>
            <ac:spMk id="2" creationId="{51FB5928-6A9D-4A40-A59B-3E296900738E}"/>
          </ac:spMkLst>
        </pc:spChg>
      </pc:sldChg>
    </pc:docChg>
  </pc:docChgLst>
  <pc:docChgLst>
    <pc:chgData name="Desarrollo Curricular" clId="Web-{D03FB84D-AF2A-461A-B46F-DD7B3F5826B6}"/>
    <pc:docChg chg="addSld delSld modSld sldOrd">
      <pc:chgData name="Desarrollo Curricular" userId="" providerId="" clId="Web-{D03FB84D-AF2A-461A-B46F-DD7B3F5826B6}" dt="2021-05-26T13:43:00.766" v="14" actId="20577"/>
      <pc:docMkLst>
        <pc:docMk/>
      </pc:docMkLst>
      <pc:sldChg chg="modSp del">
        <pc:chgData name="Desarrollo Curricular" userId="" providerId="" clId="Web-{D03FB84D-AF2A-461A-B46F-DD7B3F5826B6}" dt="2021-05-26T13:42:01.718" v="1"/>
        <pc:sldMkLst>
          <pc:docMk/>
          <pc:sldMk cId="3825174403" sldId="288"/>
        </pc:sldMkLst>
        <pc:spChg chg="mod">
          <ac:chgData name="Desarrollo Curricular" userId="" providerId="" clId="Web-{D03FB84D-AF2A-461A-B46F-DD7B3F5826B6}" dt="2021-05-26T13:41:45.593" v="0" actId="20577"/>
          <ac:spMkLst>
            <pc:docMk/>
            <pc:sldMk cId="3825174403" sldId="288"/>
            <ac:spMk id="2" creationId="{429C049A-7F2A-BC47-B9C2-0C6CE4CD201C}"/>
          </ac:spMkLst>
        </pc:spChg>
      </pc:sldChg>
      <pc:sldChg chg="addSp delSp">
        <pc:chgData name="Desarrollo Curricular" userId="" providerId="" clId="Web-{D03FB84D-AF2A-461A-B46F-DD7B3F5826B6}" dt="2021-05-26T13:42:13.562" v="5"/>
        <pc:sldMkLst>
          <pc:docMk/>
          <pc:sldMk cId="2866921917" sldId="563"/>
        </pc:sldMkLst>
        <pc:spChg chg="add del">
          <ac:chgData name="Desarrollo Curricular" userId="" providerId="" clId="Web-{D03FB84D-AF2A-461A-B46F-DD7B3F5826B6}" dt="2021-05-26T13:42:13.562" v="5"/>
          <ac:spMkLst>
            <pc:docMk/>
            <pc:sldMk cId="2866921917" sldId="563"/>
            <ac:spMk id="3" creationId="{510C7750-92C1-4B86-BEC3-F7F77A015369}"/>
          </ac:spMkLst>
        </pc:spChg>
        <pc:spChg chg="add del">
          <ac:chgData name="Desarrollo Curricular" userId="" providerId="" clId="Web-{D03FB84D-AF2A-461A-B46F-DD7B3F5826B6}" dt="2021-05-26T13:42:10.109" v="4"/>
          <ac:spMkLst>
            <pc:docMk/>
            <pc:sldMk cId="2866921917" sldId="563"/>
            <ac:spMk id="4" creationId="{E7D933D2-DD93-46CE-A7F9-DD0D45489857}"/>
          </ac:spMkLst>
        </pc:spChg>
      </pc:sldChg>
      <pc:sldChg chg="addSp">
        <pc:chgData name="Desarrollo Curricular" userId="" providerId="" clId="Web-{D03FB84D-AF2A-461A-B46F-DD7B3F5826B6}" dt="2021-05-26T13:42:31.625" v="6"/>
        <pc:sldMkLst>
          <pc:docMk/>
          <pc:sldMk cId="1026487" sldId="564"/>
        </pc:sldMkLst>
        <pc:spChg chg="add">
          <ac:chgData name="Desarrollo Curricular" userId="" providerId="" clId="Web-{D03FB84D-AF2A-461A-B46F-DD7B3F5826B6}" dt="2021-05-26T13:42:31.625" v="6"/>
          <ac:spMkLst>
            <pc:docMk/>
            <pc:sldMk cId="1026487" sldId="564"/>
            <ac:spMk id="3" creationId="{BC057E80-EF45-4BFA-81AB-236A4564C5A5}"/>
          </ac:spMkLst>
        </pc:spChg>
      </pc:sldChg>
      <pc:sldChg chg="addSp delSp modSp add ord replId">
        <pc:chgData name="Desarrollo Curricular" userId="" providerId="" clId="Web-{D03FB84D-AF2A-461A-B46F-DD7B3F5826B6}" dt="2021-05-26T13:43:00.766" v="14" actId="20577"/>
        <pc:sldMkLst>
          <pc:docMk/>
          <pc:sldMk cId="3657153734" sldId="625"/>
        </pc:sldMkLst>
        <pc:spChg chg="add del mod">
          <ac:chgData name="Desarrollo Curricular" userId="" providerId="" clId="Web-{D03FB84D-AF2A-461A-B46F-DD7B3F5826B6}" dt="2021-05-26T13:42:53.641" v="12"/>
          <ac:spMkLst>
            <pc:docMk/>
            <pc:sldMk cId="3657153734" sldId="625"/>
            <ac:spMk id="2" creationId="{C41C7A3F-DDF6-48FE-96D5-11DA799F028A}"/>
          </ac:spMkLst>
        </pc:spChg>
        <pc:spChg chg="mod">
          <ac:chgData name="Desarrollo Curricular" userId="" providerId="" clId="Web-{D03FB84D-AF2A-461A-B46F-DD7B3F5826B6}" dt="2021-05-26T13:43:00.766" v="14" actId="20577"/>
          <ac:spMkLst>
            <pc:docMk/>
            <pc:sldMk cId="3657153734" sldId="625"/>
            <ac:spMk id="3" creationId="{7279C2AC-66F9-4C8F-929B-40A387D8CCE2}"/>
          </ac:spMkLst>
        </pc:spChg>
      </pc:sldChg>
    </pc:docChg>
  </pc:docChgLst>
  <pc:docChgLst>
    <pc:chgData name="Desarrollo Curricular" clId="Web-{C2B50EEA-BAD8-44DE-A2B6-B919F7A948D0}"/>
    <pc:docChg chg="modSld">
      <pc:chgData name="Desarrollo Curricular" userId="" providerId="" clId="Web-{C2B50EEA-BAD8-44DE-A2B6-B919F7A948D0}" dt="2021-06-05T02:42:57.819" v="9" actId="20577"/>
      <pc:docMkLst>
        <pc:docMk/>
      </pc:docMkLst>
      <pc:sldChg chg="modSp">
        <pc:chgData name="Desarrollo Curricular" userId="" providerId="" clId="Web-{C2B50EEA-BAD8-44DE-A2B6-B919F7A948D0}" dt="2021-06-05T02:42:50.897" v="5" actId="20577"/>
        <pc:sldMkLst>
          <pc:docMk/>
          <pc:sldMk cId="1834265078" sldId="620"/>
        </pc:sldMkLst>
        <pc:spChg chg="mod">
          <ac:chgData name="Desarrollo Curricular" userId="" providerId="" clId="Web-{C2B50EEA-BAD8-44DE-A2B6-B919F7A948D0}" dt="2021-06-05T02:42:50.897" v="5" actId="20577"/>
          <ac:spMkLst>
            <pc:docMk/>
            <pc:sldMk cId="1834265078" sldId="620"/>
            <ac:spMk id="3" creationId="{7279C2AC-66F9-4C8F-929B-40A387D8CCE2}"/>
          </ac:spMkLst>
        </pc:spChg>
      </pc:sldChg>
      <pc:sldChg chg="modSp">
        <pc:chgData name="Desarrollo Curricular" userId="" providerId="" clId="Web-{C2B50EEA-BAD8-44DE-A2B6-B919F7A948D0}" dt="2021-06-05T02:42:57.819" v="9" actId="20577"/>
        <pc:sldMkLst>
          <pc:docMk/>
          <pc:sldMk cId="963236813" sldId="621"/>
        </pc:sldMkLst>
        <pc:spChg chg="mod">
          <ac:chgData name="Desarrollo Curricular" userId="" providerId="" clId="Web-{C2B50EEA-BAD8-44DE-A2B6-B919F7A948D0}" dt="2021-06-05T02:42:57.819" v="9" actId="20577"/>
          <ac:spMkLst>
            <pc:docMk/>
            <pc:sldMk cId="963236813" sldId="621"/>
            <ac:spMk id="3" creationId="{A0A05108-6537-D24C-A3B6-E057CF557277}"/>
          </ac:spMkLst>
        </pc:spChg>
      </pc:sldChg>
    </pc:docChg>
  </pc:docChgLst>
  <pc:docChgLst>
    <pc:chgData name="Desarrollo Curricular" clId="Web-{E1BD9046-ADBE-4791-90D3-255924FFE5AD}"/>
    <pc:docChg chg="delSld modSld">
      <pc:chgData name="Desarrollo Curricular" userId="" providerId="" clId="Web-{E1BD9046-ADBE-4791-90D3-255924FFE5AD}" dt="2021-05-31T22:24:23.656" v="1"/>
      <pc:docMkLst>
        <pc:docMk/>
      </pc:docMkLst>
      <pc:sldChg chg="delSp">
        <pc:chgData name="Desarrollo Curricular" userId="" providerId="" clId="Web-{E1BD9046-ADBE-4791-90D3-255924FFE5AD}" dt="2021-05-31T22:24:23.656" v="1"/>
        <pc:sldMkLst>
          <pc:docMk/>
          <pc:sldMk cId="2866921917" sldId="563"/>
        </pc:sldMkLst>
        <pc:spChg chg="del">
          <ac:chgData name="Desarrollo Curricular" userId="" providerId="" clId="Web-{E1BD9046-ADBE-4791-90D3-255924FFE5AD}" dt="2021-05-31T22:24:23.656" v="1"/>
          <ac:spMkLst>
            <pc:docMk/>
            <pc:sldMk cId="2866921917" sldId="563"/>
            <ac:spMk id="3" creationId="{510FA6F5-77D4-D245-A373-981E07E592A9}"/>
          </ac:spMkLst>
        </pc:spChg>
      </pc:sldChg>
      <pc:sldChg chg="del">
        <pc:chgData name="Desarrollo Curricular" userId="" providerId="" clId="Web-{E1BD9046-ADBE-4791-90D3-255924FFE5AD}" dt="2021-05-31T22:24:16.796" v="0"/>
        <pc:sldMkLst>
          <pc:docMk/>
          <pc:sldMk cId="3657153734" sldId="625"/>
        </pc:sldMkLst>
      </pc:sldChg>
    </pc:docChg>
  </pc:docChgLst>
</pc:chgInfo>
</file>

<file path=ppt/media/image1.png>
</file>

<file path=ppt/media/image10.png>
</file>

<file path=ppt/media/image11.png>
</file>

<file path=ppt/media/image2.png>
</file>

<file path=ppt/media/image3.jpeg>
</file>

<file path=ppt/media/image4.png>
</file>

<file path=ppt/media/image5.jpeg>
</file>

<file path=ppt/media/image6.pn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PE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B3B13FF-DAD0-4A57-BC88-3ADCEDB569DD}" type="datetimeFigureOut">
              <a:rPr lang="es-PE" smtClean="0"/>
              <a:t>30/07/2021</a:t>
            </a:fld>
            <a:endParaRPr lang="es-PE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PE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PE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PE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B1F7BF2-E25C-416F-B974-26A2DDEA6F90}" type="slidenum">
              <a:rPr lang="es-PE" smtClean="0"/>
              <a:t>‹#›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318536519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ortada sin imagen">
    <p:bg>
      <p:bgPr>
        <a:solidFill>
          <a:srgbClr val="6E00E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Marcador de texto 2">
            <a:extLst>
              <a:ext uri="{FF2B5EF4-FFF2-40B4-BE49-F238E27FC236}">
                <a16:creationId xmlns:a16="http://schemas.microsoft.com/office/drawing/2014/main" id="{037979B9-B653-2C4F-AA12-63A20D653790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81000" y="2592367"/>
            <a:ext cx="5055042" cy="1890241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buNone/>
              <a:defRPr sz="5000" b="1" spc="0">
                <a:solidFill>
                  <a:srgbClr val="FFC922"/>
                </a:solidFill>
                <a:latin typeface="Stag Book" panose="02000503060000020004" pitchFamily="2" charset="77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  <a:lvl3pPr marL="914400" indent="0">
              <a:buFont typeface="Arial" panose="020B0604020202020204" pitchFamily="34" charset="0"/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s-PE" dirty="0"/>
              <a:t>Título</a:t>
            </a:r>
            <a:br>
              <a:rPr lang="es-PE" dirty="0"/>
            </a:br>
            <a:r>
              <a:rPr lang="es-PE" dirty="0"/>
              <a:t>(Stag Negrita, 50 pts.)</a:t>
            </a:r>
          </a:p>
        </p:txBody>
      </p:sp>
      <p:grpSp>
        <p:nvGrpSpPr>
          <p:cNvPr id="15" name="Grupo 14">
            <a:extLst>
              <a:ext uri="{FF2B5EF4-FFF2-40B4-BE49-F238E27FC236}">
                <a16:creationId xmlns:a16="http://schemas.microsoft.com/office/drawing/2014/main" id="{47577362-9D0F-8643-8DBD-5F4EFAC5F2CD}"/>
              </a:ext>
            </a:extLst>
          </p:cNvPr>
          <p:cNvGrpSpPr/>
          <p:nvPr/>
        </p:nvGrpSpPr>
        <p:grpSpPr>
          <a:xfrm>
            <a:off x="381000" y="1913698"/>
            <a:ext cx="490972" cy="438507"/>
            <a:chOff x="692987" y="1092326"/>
            <a:chExt cx="490972" cy="438507"/>
          </a:xfrm>
        </p:grpSpPr>
        <p:sp>
          <p:nvSpPr>
            <p:cNvPr id="22" name="Rectángulo 21">
              <a:extLst>
                <a:ext uri="{FF2B5EF4-FFF2-40B4-BE49-F238E27FC236}">
                  <a16:creationId xmlns:a16="http://schemas.microsoft.com/office/drawing/2014/main" id="{29A2D926-63FC-714D-87A6-1AB8BF4DD985}"/>
                </a:ext>
              </a:extLst>
            </p:cNvPr>
            <p:cNvSpPr/>
            <p:nvPr/>
          </p:nvSpPr>
          <p:spPr>
            <a:xfrm>
              <a:off x="1104206" y="1092326"/>
              <a:ext cx="65856" cy="42539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PE" dirty="0"/>
            </a:p>
          </p:txBody>
        </p:sp>
        <p:sp>
          <p:nvSpPr>
            <p:cNvPr id="23" name="Rectángulo 22">
              <a:extLst>
                <a:ext uri="{FF2B5EF4-FFF2-40B4-BE49-F238E27FC236}">
                  <a16:creationId xmlns:a16="http://schemas.microsoft.com/office/drawing/2014/main" id="{6F29BC49-3B20-A54D-9DEC-B16A707F6EF2}"/>
                </a:ext>
              </a:extLst>
            </p:cNvPr>
            <p:cNvSpPr/>
            <p:nvPr/>
          </p:nvSpPr>
          <p:spPr>
            <a:xfrm rot="5400000">
              <a:off x="924435" y="1285206"/>
              <a:ext cx="65856" cy="42539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PE" dirty="0"/>
            </a:p>
          </p:txBody>
        </p:sp>
        <p:sp>
          <p:nvSpPr>
            <p:cNvPr id="24" name="Rectángulo 23">
              <a:extLst>
                <a:ext uri="{FF2B5EF4-FFF2-40B4-BE49-F238E27FC236}">
                  <a16:creationId xmlns:a16="http://schemas.microsoft.com/office/drawing/2014/main" id="{937EB12D-8E34-A04B-B667-D0DAEA400D73}"/>
                </a:ext>
              </a:extLst>
            </p:cNvPr>
            <p:cNvSpPr/>
            <p:nvPr/>
          </p:nvSpPr>
          <p:spPr>
            <a:xfrm rot="18858645">
              <a:off x="905545" y="1041887"/>
              <a:ext cx="65856" cy="49097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PE" dirty="0"/>
            </a:p>
          </p:txBody>
        </p:sp>
      </p:grpSp>
      <p:pic>
        <p:nvPicPr>
          <p:cNvPr id="25" name="Imagen 24" descr="Imagen que contiene Icono&#10;&#10;Descripción generada automáticamente">
            <a:extLst>
              <a:ext uri="{FF2B5EF4-FFF2-40B4-BE49-F238E27FC236}">
                <a16:creationId xmlns:a16="http://schemas.microsoft.com/office/drawing/2014/main" id="{A14E9BB1-7723-AD4F-84EB-C4F8B3E2A4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53914" y="5429250"/>
            <a:ext cx="542647" cy="896937"/>
          </a:xfrm>
          <a:prstGeom prst="rect">
            <a:avLst/>
          </a:prstGeom>
        </p:spPr>
      </p:pic>
      <p:sp>
        <p:nvSpPr>
          <p:cNvPr id="10" name="Marcador de número de diapositiva 6">
            <a:extLst>
              <a:ext uri="{FF2B5EF4-FFF2-40B4-BE49-F238E27FC236}">
                <a16:creationId xmlns:a16="http://schemas.microsoft.com/office/drawing/2014/main" id="{C983230A-D192-6742-81C7-4245B8E4EB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83354" y="6180902"/>
            <a:ext cx="3255292" cy="336135"/>
          </a:xfrm>
          <a:prstGeom prst="rect">
            <a:avLst/>
          </a:prstGeom>
        </p:spPr>
        <p:txBody>
          <a:bodyPr wrap="square"/>
          <a:lstStyle>
            <a:lvl1pPr>
              <a:defRPr sz="1600" b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AE3E7D5E-43FC-DC40-A502-AD97ED5A1D44}" type="slidenum">
              <a:rPr lang="es-PE" smtClean="0"/>
              <a:t>‹#›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28922737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i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Marcador de texto 7">
            <a:extLst>
              <a:ext uri="{FF2B5EF4-FFF2-40B4-BE49-F238E27FC236}">
                <a16:creationId xmlns:a16="http://schemas.microsoft.com/office/drawing/2014/main" id="{47CAAA53-8FBB-41A3-92A8-1911E50848D6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2368064" y="2147077"/>
            <a:ext cx="9328635" cy="390258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 sz="1800"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Font typeface="+mj-lt"/>
              <a:buNone/>
              <a:defRPr/>
            </a:lvl2pPr>
            <a:lvl3pPr marL="914400" indent="0">
              <a:buFont typeface="+mj-lt"/>
              <a:buNone/>
              <a:defRPr/>
            </a:lvl3pPr>
            <a:lvl4pPr marL="1371600" indent="0">
              <a:buFont typeface="+mj-lt"/>
              <a:buNone/>
              <a:defRPr/>
            </a:lvl4pPr>
            <a:lvl5pPr marL="1828800" indent="0">
              <a:buFont typeface="+mj-lt"/>
              <a:buNone/>
              <a:defRPr/>
            </a:lvl5pPr>
          </a:lstStyle>
          <a:p>
            <a:pPr lvl="0"/>
            <a:r>
              <a:rPr lang="es-PE" dirty="0"/>
              <a:t>Título contenido</a:t>
            </a:r>
          </a:p>
        </p:txBody>
      </p:sp>
      <p:sp>
        <p:nvSpPr>
          <p:cNvPr id="7" name="Marcador de texto 7">
            <a:extLst>
              <a:ext uri="{FF2B5EF4-FFF2-40B4-BE49-F238E27FC236}">
                <a16:creationId xmlns:a16="http://schemas.microsoft.com/office/drawing/2014/main" id="{826A7C83-3069-44DD-A398-08B0D14E8235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368063" y="2805094"/>
            <a:ext cx="9328635" cy="390258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 sz="1800"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Font typeface="+mj-lt"/>
              <a:buNone/>
              <a:defRPr/>
            </a:lvl2pPr>
            <a:lvl3pPr marL="914400" indent="0">
              <a:buFont typeface="+mj-lt"/>
              <a:buNone/>
              <a:defRPr/>
            </a:lvl3pPr>
            <a:lvl4pPr marL="1371600" indent="0">
              <a:buFont typeface="+mj-lt"/>
              <a:buNone/>
              <a:defRPr/>
            </a:lvl4pPr>
            <a:lvl5pPr marL="1828800" indent="0">
              <a:buFont typeface="+mj-lt"/>
              <a:buNone/>
              <a:defRPr/>
            </a:lvl5pPr>
          </a:lstStyle>
          <a:p>
            <a:pPr lvl="0"/>
            <a:r>
              <a:rPr lang="es-PE" dirty="0"/>
              <a:t>Título contenido</a:t>
            </a:r>
          </a:p>
        </p:txBody>
      </p:sp>
      <p:sp>
        <p:nvSpPr>
          <p:cNvPr id="8" name="Marcador de texto 7">
            <a:extLst>
              <a:ext uri="{FF2B5EF4-FFF2-40B4-BE49-F238E27FC236}">
                <a16:creationId xmlns:a16="http://schemas.microsoft.com/office/drawing/2014/main" id="{9D881B3C-CDB5-4433-B316-06801EAA45DC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2368062" y="3459296"/>
            <a:ext cx="9328635" cy="390258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 sz="1800"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Font typeface="+mj-lt"/>
              <a:buNone/>
              <a:defRPr/>
            </a:lvl2pPr>
            <a:lvl3pPr marL="914400" indent="0">
              <a:buFont typeface="+mj-lt"/>
              <a:buNone/>
              <a:defRPr/>
            </a:lvl3pPr>
            <a:lvl4pPr marL="1371600" indent="0">
              <a:buFont typeface="+mj-lt"/>
              <a:buNone/>
              <a:defRPr/>
            </a:lvl4pPr>
            <a:lvl5pPr marL="1828800" indent="0">
              <a:buFont typeface="+mj-lt"/>
              <a:buNone/>
              <a:defRPr/>
            </a:lvl5pPr>
          </a:lstStyle>
          <a:p>
            <a:pPr lvl="0"/>
            <a:r>
              <a:rPr lang="es-PE" dirty="0"/>
              <a:t>Título contenido</a:t>
            </a:r>
          </a:p>
        </p:txBody>
      </p:sp>
      <p:sp>
        <p:nvSpPr>
          <p:cNvPr id="9" name="Marcador de texto 7">
            <a:extLst>
              <a:ext uri="{FF2B5EF4-FFF2-40B4-BE49-F238E27FC236}">
                <a16:creationId xmlns:a16="http://schemas.microsoft.com/office/drawing/2014/main" id="{F7642A24-D4C4-4612-ACCF-5C60B428DBAF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2368061" y="4113499"/>
            <a:ext cx="9328635" cy="390258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 sz="1800"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Font typeface="+mj-lt"/>
              <a:buNone/>
              <a:defRPr/>
            </a:lvl2pPr>
            <a:lvl3pPr marL="914400" indent="0">
              <a:buFont typeface="+mj-lt"/>
              <a:buNone/>
              <a:defRPr/>
            </a:lvl3pPr>
            <a:lvl4pPr marL="1371600" indent="0">
              <a:buFont typeface="+mj-lt"/>
              <a:buNone/>
              <a:defRPr/>
            </a:lvl4pPr>
            <a:lvl5pPr marL="1828800" indent="0">
              <a:buFont typeface="+mj-lt"/>
              <a:buNone/>
              <a:defRPr/>
            </a:lvl5pPr>
          </a:lstStyle>
          <a:p>
            <a:pPr lvl="0"/>
            <a:r>
              <a:rPr lang="es-PE" dirty="0"/>
              <a:t>Título contenido</a:t>
            </a:r>
          </a:p>
        </p:txBody>
      </p:sp>
      <p:sp>
        <p:nvSpPr>
          <p:cNvPr id="10" name="Marcador de texto 7">
            <a:extLst>
              <a:ext uri="{FF2B5EF4-FFF2-40B4-BE49-F238E27FC236}">
                <a16:creationId xmlns:a16="http://schemas.microsoft.com/office/drawing/2014/main" id="{60431D2B-484E-44E2-ABD2-0B87F4D73EB7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2368060" y="4764971"/>
            <a:ext cx="9328635" cy="390258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 sz="1800"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Font typeface="+mj-lt"/>
              <a:buNone/>
              <a:defRPr/>
            </a:lvl2pPr>
            <a:lvl3pPr marL="914400" indent="0">
              <a:buFont typeface="+mj-lt"/>
              <a:buNone/>
              <a:defRPr/>
            </a:lvl3pPr>
            <a:lvl4pPr marL="1371600" indent="0">
              <a:buFont typeface="+mj-lt"/>
              <a:buNone/>
              <a:defRPr/>
            </a:lvl4pPr>
            <a:lvl5pPr marL="1828800" indent="0">
              <a:buFont typeface="+mj-lt"/>
              <a:buNone/>
              <a:defRPr/>
            </a:lvl5pPr>
          </a:lstStyle>
          <a:p>
            <a:pPr lvl="0"/>
            <a:r>
              <a:rPr lang="es-PE" dirty="0"/>
              <a:t>Título contenido</a:t>
            </a:r>
          </a:p>
        </p:txBody>
      </p:sp>
      <p:sp>
        <p:nvSpPr>
          <p:cNvPr id="28" name="Marcador de texto 7">
            <a:extLst>
              <a:ext uri="{FF2B5EF4-FFF2-40B4-BE49-F238E27FC236}">
                <a16:creationId xmlns:a16="http://schemas.microsoft.com/office/drawing/2014/main" id="{AD71FEAD-3BC7-CB4F-824E-5B59A48A29EA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492733" y="2148831"/>
            <a:ext cx="1676035" cy="390258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 sz="1800"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Font typeface="+mj-lt"/>
              <a:buNone/>
              <a:defRPr/>
            </a:lvl2pPr>
            <a:lvl3pPr marL="914400" indent="0">
              <a:buFont typeface="+mj-lt"/>
              <a:buNone/>
              <a:defRPr/>
            </a:lvl3pPr>
            <a:lvl4pPr marL="1371600" indent="0">
              <a:buFont typeface="+mj-lt"/>
              <a:buNone/>
              <a:defRPr/>
            </a:lvl4pPr>
            <a:lvl5pPr marL="1828800" indent="0">
              <a:buFont typeface="+mj-lt"/>
              <a:buNone/>
              <a:defRPr/>
            </a:lvl5pPr>
          </a:lstStyle>
          <a:p>
            <a:pPr lvl="0"/>
            <a:r>
              <a:rPr lang="es-PE" dirty="0"/>
              <a:t>01</a:t>
            </a:r>
          </a:p>
        </p:txBody>
      </p:sp>
      <p:sp>
        <p:nvSpPr>
          <p:cNvPr id="30" name="Marcador de texto 7">
            <a:extLst>
              <a:ext uri="{FF2B5EF4-FFF2-40B4-BE49-F238E27FC236}">
                <a16:creationId xmlns:a16="http://schemas.microsoft.com/office/drawing/2014/main" id="{2F85DAD7-4A53-4F4F-96A5-DA10B549492D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492733" y="2806848"/>
            <a:ext cx="1676035" cy="390258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 sz="1800"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Font typeface="+mj-lt"/>
              <a:buNone/>
              <a:defRPr/>
            </a:lvl2pPr>
            <a:lvl3pPr marL="914400" indent="0">
              <a:buFont typeface="+mj-lt"/>
              <a:buNone/>
              <a:defRPr/>
            </a:lvl3pPr>
            <a:lvl4pPr marL="1371600" indent="0">
              <a:buFont typeface="+mj-lt"/>
              <a:buNone/>
              <a:defRPr/>
            </a:lvl4pPr>
            <a:lvl5pPr marL="1828800" indent="0">
              <a:buFont typeface="+mj-lt"/>
              <a:buNone/>
              <a:defRPr/>
            </a:lvl5pPr>
          </a:lstStyle>
          <a:p>
            <a:pPr lvl="0"/>
            <a:r>
              <a:rPr lang="es-PE" dirty="0"/>
              <a:t>02</a:t>
            </a:r>
          </a:p>
        </p:txBody>
      </p:sp>
      <p:sp>
        <p:nvSpPr>
          <p:cNvPr id="31" name="Marcador de texto 7">
            <a:extLst>
              <a:ext uri="{FF2B5EF4-FFF2-40B4-BE49-F238E27FC236}">
                <a16:creationId xmlns:a16="http://schemas.microsoft.com/office/drawing/2014/main" id="{08E9CB7C-D712-0B4A-A993-2B7F7A428CB1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492733" y="3461050"/>
            <a:ext cx="1676035" cy="390258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 sz="1800"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Font typeface="+mj-lt"/>
              <a:buNone/>
              <a:defRPr/>
            </a:lvl2pPr>
            <a:lvl3pPr marL="914400" indent="0">
              <a:buFont typeface="+mj-lt"/>
              <a:buNone/>
              <a:defRPr/>
            </a:lvl3pPr>
            <a:lvl4pPr marL="1371600" indent="0">
              <a:buFont typeface="+mj-lt"/>
              <a:buNone/>
              <a:defRPr/>
            </a:lvl4pPr>
            <a:lvl5pPr marL="1828800" indent="0">
              <a:buFont typeface="+mj-lt"/>
              <a:buNone/>
              <a:defRPr/>
            </a:lvl5pPr>
          </a:lstStyle>
          <a:p>
            <a:pPr lvl="0"/>
            <a:r>
              <a:rPr lang="es-PE" dirty="0"/>
              <a:t>03</a:t>
            </a:r>
          </a:p>
        </p:txBody>
      </p:sp>
      <p:sp>
        <p:nvSpPr>
          <p:cNvPr id="32" name="Marcador de texto 7">
            <a:extLst>
              <a:ext uri="{FF2B5EF4-FFF2-40B4-BE49-F238E27FC236}">
                <a16:creationId xmlns:a16="http://schemas.microsoft.com/office/drawing/2014/main" id="{1D01B89D-7F4F-1041-B804-53CA6D06BCC7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492733" y="4115253"/>
            <a:ext cx="1676035" cy="390258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 sz="1800"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Font typeface="+mj-lt"/>
              <a:buNone/>
              <a:defRPr/>
            </a:lvl2pPr>
            <a:lvl3pPr marL="914400" indent="0">
              <a:buFont typeface="+mj-lt"/>
              <a:buNone/>
              <a:defRPr/>
            </a:lvl3pPr>
            <a:lvl4pPr marL="1371600" indent="0">
              <a:buFont typeface="+mj-lt"/>
              <a:buNone/>
              <a:defRPr/>
            </a:lvl4pPr>
            <a:lvl5pPr marL="1828800" indent="0">
              <a:buFont typeface="+mj-lt"/>
              <a:buNone/>
              <a:defRPr/>
            </a:lvl5pPr>
          </a:lstStyle>
          <a:p>
            <a:pPr lvl="0"/>
            <a:r>
              <a:rPr lang="es-PE" dirty="0"/>
              <a:t>04</a:t>
            </a:r>
          </a:p>
        </p:txBody>
      </p:sp>
      <p:sp>
        <p:nvSpPr>
          <p:cNvPr id="33" name="Marcador de texto 7">
            <a:extLst>
              <a:ext uri="{FF2B5EF4-FFF2-40B4-BE49-F238E27FC236}">
                <a16:creationId xmlns:a16="http://schemas.microsoft.com/office/drawing/2014/main" id="{B0393092-4B6C-E741-B850-4962FF23D546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492733" y="4766725"/>
            <a:ext cx="1676035" cy="390258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 sz="1800"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Font typeface="+mj-lt"/>
              <a:buNone/>
              <a:defRPr/>
            </a:lvl2pPr>
            <a:lvl3pPr marL="914400" indent="0">
              <a:buFont typeface="+mj-lt"/>
              <a:buNone/>
              <a:defRPr/>
            </a:lvl3pPr>
            <a:lvl4pPr marL="1371600" indent="0">
              <a:buFont typeface="+mj-lt"/>
              <a:buNone/>
              <a:defRPr/>
            </a:lvl4pPr>
            <a:lvl5pPr marL="1828800" indent="0">
              <a:buFont typeface="+mj-lt"/>
              <a:buNone/>
              <a:defRPr/>
            </a:lvl5pPr>
          </a:lstStyle>
          <a:p>
            <a:pPr lvl="0"/>
            <a:r>
              <a:rPr lang="es-PE" dirty="0"/>
              <a:t>05</a:t>
            </a:r>
          </a:p>
        </p:txBody>
      </p:sp>
      <p:pic>
        <p:nvPicPr>
          <p:cNvPr id="37" name="Imagen 36" descr="Imagen que contiene Texto&#10;&#10;Descripción generada automáticamente">
            <a:extLst>
              <a:ext uri="{FF2B5EF4-FFF2-40B4-BE49-F238E27FC236}">
                <a16:creationId xmlns:a16="http://schemas.microsoft.com/office/drawing/2014/main" id="{6477CFEA-FF50-8748-9B71-F6E2128B2CB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75400" y="5770409"/>
            <a:ext cx="435600" cy="720000"/>
          </a:xfrm>
          <a:prstGeom prst="rect">
            <a:avLst/>
          </a:prstGeom>
        </p:spPr>
      </p:pic>
      <p:sp>
        <p:nvSpPr>
          <p:cNvPr id="18" name="Marcador de texto 2">
            <a:extLst>
              <a:ext uri="{FF2B5EF4-FFF2-40B4-BE49-F238E27FC236}">
                <a16:creationId xmlns:a16="http://schemas.microsoft.com/office/drawing/2014/main" id="{E3675A1A-C649-4A4F-836C-8AEB12490DEF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53969" y="1187179"/>
            <a:ext cx="11242726" cy="477331"/>
          </a:xfrm>
          <a:prstGeom prst="rect">
            <a:avLst/>
          </a:prstGeom>
        </p:spPr>
        <p:txBody>
          <a:bodyPr lIns="0" tIns="0" rIns="0" bIns="0" anchor="ctr">
            <a:normAutofit/>
          </a:bodyPr>
          <a:lstStyle>
            <a:lvl1pPr marL="0" indent="0">
              <a:lnSpc>
                <a:spcPct val="60000"/>
              </a:lnSpc>
              <a:buNone/>
              <a:defRPr sz="3000" b="1" spc="0">
                <a:solidFill>
                  <a:srgbClr val="6E00ED"/>
                </a:solidFill>
                <a:latin typeface="Stag Book" panose="02000503060000020004" pitchFamily="2" charset="77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  <a:lvl3pPr marL="914400" indent="0">
              <a:buFont typeface="Arial" panose="020B0604020202020204" pitchFamily="34" charset="0"/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s-PE" dirty="0"/>
              <a:t>Contenido temático (Stag Negrita, 30 pts.)</a:t>
            </a:r>
          </a:p>
        </p:txBody>
      </p:sp>
      <p:sp>
        <p:nvSpPr>
          <p:cNvPr id="16" name="Rectángulo 15">
            <a:extLst>
              <a:ext uri="{FF2B5EF4-FFF2-40B4-BE49-F238E27FC236}">
                <a16:creationId xmlns:a16="http://schemas.microsoft.com/office/drawing/2014/main" id="{DFC6BB74-BFE3-C04C-BD9B-05E97D4CA234}"/>
              </a:ext>
            </a:extLst>
          </p:cNvPr>
          <p:cNvSpPr/>
          <p:nvPr/>
        </p:nvSpPr>
        <p:spPr>
          <a:xfrm>
            <a:off x="0" y="309380"/>
            <a:ext cx="12192000" cy="360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 dirty="0"/>
          </a:p>
        </p:txBody>
      </p:sp>
      <p:sp>
        <p:nvSpPr>
          <p:cNvPr id="21" name="Marcador de texto 7">
            <a:extLst>
              <a:ext uri="{FF2B5EF4-FFF2-40B4-BE49-F238E27FC236}">
                <a16:creationId xmlns:a16="http://schemas.microsoft.com/office/drawing/2014/main" id="{D46D1CB0-2E80-014D-B0C9-21EADCD9A1B8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453969" y="356272"/>
            <a:ext cx="3751020" cy="289662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 sz="1000" b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Font typeface="+mj-lt"/>
              <a:buNone/>
              <a:defRPr/>
            </a:lvl2pPr>
            <a:lvl3pPr marL="914400" indent="0">
              <a:buFont typeface="+mj-lt"/>
              <a:buNone/>
              <a:defRPr/>
            </a:lvl3pPr>
            <a:lvl4pPr marL="1371600" indent="0">
              <a:buFont typeface="+mj-lt"/>
              <a:buNone/>
              <a:defRPr/>
            </a:lvl4pPr>
            <a:lvl5pPr marL="1828800" indent="0">
              <a:buFont typeface="+mj-lt"/>
              <a:buNone/>
              <a:defRPr/>
            </a:lvl5pPr>
          </a:lstStyle>
          <a:p>
            <a:pPr lvl="0"/>
            <a:r>
              <a:rPr lang="es-PE" dirty="0"/>
              <a:t>Nombre del curso</a:t>
            </a:r>
          </a:p>
        </p:txBody>
      </p:sp>
    </p:spTree>
    <p:extLst>
      <p:ext uri="{BB962C8B-B14F-4D97-AF65-F5344CB8AC3E}">
        <p14:creationId xmlns:p14="http://schemas.microsoft.com/office/powerpoint/2010/main" val="334355981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n comple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Marcador de posición de imagen 3">
            <a:extLst>
              <a:ext uri="{FF2B5EF4-FFF2-40B4-BE49-F238E27FC236}">
                <a16:creationId xmlns:a16="http://schemas.microsoft.com/office/drawing/2014/main" id="{42D4E7F3-8D64-4210-ABC8-D6A9E3504B8E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12192000" cy="6858000"/>
          </a:xfrm>
          <a:prstGeom prst="rect">
            <a:avLst/>
          </a:prstGeom>
        </p:spPr>
        <p:txBody>
          <a:bodyPr lIns="360000" tIns="396000" rIns="72000"/>
          <a:lstStyle>
            <a:lvl1pPr marL="0" indent="0">
              <a:lnSpc>
                <a:spcPct val="70000"/>
              </a:lnSpc>
              <a:buNone/>
              <a:defRPr b="1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s-PE" b="1" dirty="0">
                <a:latin typeface="Arial" panose="020B0604020202020204" pitchFamily="34" charset="0"/>
                <a:cs typeface="Arial" panose="020B0604020202020204" pitchFamily="34" charset="0"/>
              </a:rPr>
              <a:t>Coloca aquí la imagen a tamaño completo</a:t>
            </a:r>
          </a:p>
        </p:txBody>
      </p:sp>
    </p:spTree>
    <p:extLst>
      <p:ext uri="{BB962C8B-B14F-4D97-AF65-F5344CB8AC3E}">
        <p14:creationId xmlns:p14="http://schemas.microsoft.com/office/powerpoint/2010/main" val="363405223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ctividad virtu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uadroTexto 9">
            <a:extLst>
              <a:ext uri="{FF2B5EF4-FFF2-40B4-BE49-F238E27FC236}">
                <a16:creationId xmlns:a16="http://schemas.microsoft.com/office/drawing/2014/main" id="{14B87943-1FB8-4769-955B-E9CB04115AF3}"/>
              </a:ext>
            </a:extLst>
          </p:cNvPr>
          <p:cNvSpPr txBox="1"/>
          <p:nvPr/>
        </p:nvSpPr>
        <p:spPr>
          <a:xfrm>
            <a:off x="490899" y="2245242"/>
            <a:ext cx="1431316" cy="1015663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r>
              <a:rPr lang="es-PE" sz="2200" b="1" dirty="0">
                <a:solidFill>
                  <a:srgbClr val="6E00E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Tipo de</a:t>
            </a:r>
          </a:p>
          <a:p>
            <a:r>
              <a:rPr lang="es-PE" sz="2200" b="1" dirty="0">
                <a:solidFill>
                  <a:srgbClr val="6E00E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actividad</a:t>
            </a:r>
          </a:p>
          <a:p>
            <a:endParaRPr lang="es-PE" sz="2200" b="1" dirty="0">
              <a:solidFill>
                <a:srgbClr val="6E00EC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" name="Marcador de texto 7">
            <a:extLst>
              <a:ext uri="{FF2B5EF4-FFF2-40B4-BE49-F238E27FC236}">
                <a16:creationId xmlns:a16="http://schemas.microsoft.com/office/drawing/2014/main" id="{E3985964-552D-456B-8687-3F8C9FF5803B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3597656" y="2270163"/>
            <a:ext cx="8099044" cy="1246757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 lang="es-MX" sz="1800" b="0" i="0" u="none" strike="noStrike" spc="30" baseline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Font typeface="+mj-lt"/>
              <a:buNone/>
              <a:defRPr/>
            </a:lvl2pPr>
            <a:lvl3pPr marL="914400" indent="0">
              <a:buFont typeface="+mj-lt"/>
              <a:buNone/>
              <a:defRPr/>
            </a:lvl3pPr>
            <a:lvl4pPr marL="1371600" indent="0">
              <a:buFont typeface="+mj-lt"/>
              <a:buNone/>
              <a:defRPr/>
            </a:lvl4pPr>
            <a:lvl5pPr marL="1828800" indent="0">
              <a:buFont typeface="+mj-lt"/>
              <a:buNone/>
              <a:defRPr/>
            </a:lvl5pPr>
          </a:lstStyle>
          <a:p>
            <a:r>
              <a:rPr lang="es-PE" dirty="0"/>
              <a:t>Foro, chat, wiki, tarea, encuesta, etc</a:t>
            </a:r>
          </a:p>
        </p:txBody>
      </p:sp>
      <p:cxnSp>
        <p:nvCxnSpPr>
          <p:cNvPr id="15" name="Conector recto 14">
            <a:extLst>
              <a:ext uri="{FF2B5EF4-FFF2-40B4-BE49-F238E27FC236}">
                <a16:creationId xmlns:a16="http://schemas.microsoft.com/office/drawing/2014/main" id="{7E2AB021-47E2-4C09-A142-FF5F86A218CF}"/>
              </a:ext>
            </a:extLst>
          </p:cNvPr>
          <p:cNvCxnSpPr/>
          <p:nvPr/>
        </p:nvCxnSpPr>
        <p:spPr>
          <a:xfrm>
            <a:off x="490899" y="2162907"/>
            <a:ext cx="11205801" cy="0"/>
          </a:xfrm>
          <a:prstGeom prst="line">
            <a:avLst/>
          </a:prstGeom>
          <a:ln>
            <a:solidFill>
              <a:srgbClr val="6E00E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Marcador de texto 7">
            <a:extLst>
              <a:ext uri="{FF2B5EF4-FFF2-40B4-BE49-F238E27FC236}">
                <a16:creationId xmlns:a16="http://schemas.microsoft.com/office/drawing/2014/main" id="{E330D9CB-693C-4F86-80C5-4C8A8F422099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3597656" y="4074067"/>
            <a:ext cx="8099044" cy="1246757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 lang="es-MX" sz="1800" b="0" i="0" u="none" strike="noStrike" spc="30" baseline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Font typeface="+mj-lt"/>
              <a:buNone/>
              <a:defRPr/>
            </a:lvl2pPr>
            <a:lvl3pPr marL="914400" indent="0">
              <a:buFont typeface="+mj-lt"/>
              <a:buNone/>
              <a:defRPr/>
            </a:lvl3pPr>
            <a:lvl4pPr marL="1371600" indent="0">
              <a:buFont typeface="+mj-lt"/>
              <a:buNone/>
              <a:defRPr/>
            </a:lvl4pPr>
            <a:lvl5pPr marL="1828800" indent="0">
              <a:buFont typeface="+mj-lt"/>
              <a:buNone/>
              <a:defRPr/>
            </a:lvl5pPr>
          </a:lstStyle>
          <a:p>
            <a:r>
              <a:rPr lang="es-PE" dirty="0"/>
              <a:t>Escribir instrucciones para el estudiante</a:t>
            </a:r>
          </a:p>
        </p:txBody>
      </p:sp>
      <p:cxnSp>
        <p:nvCxnSpPr>
          <p:cNvPr id="18" name="Conector recto 17">
            <a:extLst>
              <a:ext uri="{FF2B5EF4-FFF2-40B4-BE49-F238E27FC236}">
                <a16:creationId xmlns:a16="http://schemas.microsoft.com/office/drawing/2014/main" id="{90AE6BCA-E285-48C6-A8C0-FADD14FF689A}"/>
              </a:ext>
            </a:extLst>
          </p:cNvPr>
          <p:cNvCxnSpPr/>
          <p:nvPr/>
        </p:nvCxnSpPr>
        <p:spPr>
          <a:xfrm>
            <a:off x="490899" y="3966811"/>
            <a:ext cx="11205801" cy="0"/>
          </a:xfrm>
          <a:prstGeom prst="line">
            <a:avLst/>
          </a:prstGeom>
          <a:ln>
            <a:solidFill>
              <a:srgbClr val="6E00E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CuadroTexto 20">
            <a:extLst>
              <a:ext uri="{FF2B5EF4-FFF2-40B4-BE49-F238E27FC236}">
                <a16:creationId xmlns:a16="http://schemas.microsoft.com/office/drawing/2014/main" id="{2C2C5C6E-D7AA-41F9-8B8A-15D47BEF2173}"/>
              </a:ext>
            </a:extLst>
          </p:cNvPr>
          <p:cNvSpPr txBox="1"/>
          <p:nvPr/>
        </p:nvSpPr>
        <p:spPr>
          <a:xfrm>
            <a:off x="492733" y="4077565"/>
            <a:ext cx="1878991" cy="338554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r>
              <a:rPr lang="es-PE" sz="2200" b="1" dirty="0">
                <a:solidFill>
                  <a:srgbClr val="6E00E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Indicaciones</a:t>
            </a:r>
          </a:p>
        </p:txBody>
      </p:sp>
      <p:sp>
        <p:nvSpPr>
          <p:cNvPr id="19" name="Marcador de texto 2">
            <a:extLst>
              <a:ext uri="{FF2B5EF4-FFF2-40B4-BE49-F238E27FC236}">
                <a16:creationId xmlns:a16="http://schemas.microsoft.com/office/drawing/2014/main" id="{5957DB05-C8C1-EA45-9073-6DB6691F133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53969" y="1187179"/>
            <a:ext cx="5476717" cy="477331"/>
          </a:xfrm>
          <a:prstGeom prst="rect">
            <a:avLst/>
          </a:prstGeom>
        </p:spPr>
        <p:txBody>
          <a:bodyPr lIns="0" tIns="0" rIns="0" bIns="0" anchor="ctr">
            <a:normAutofit/>
          </a:bodyPr>
          <a:lstStyle>
            <a:lvl1pPr marL="0" indent="0">
              <a:lnSpc>
                <a:spcPct val="60000"/>
              </a:lnSpc>
              <a:buNone/>
              <a:defRPr sz="3000" b="1" spc="0">
                <a:solidFill>
                  <a:schemeClr val="tx1"/>
                </a:solidFill>
                <a:latin typeface="Stag Book" panose="02000503060000020004" pitchFamily="2" charset="77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  <a:lvl3pPr marL="914400" indent="0">
              <a:buFont typeface="Arial" panose="020B0604020202020204" pitchFamily="34" charset="0"/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s-PE" dirty="0"/>
              <a:t>Actividad Virtual</a:t>
            </a:r>
          </a:p>
        </p:txBody>
      </p:sp>
      <p:pic>
        <p:nvPicPr>
          <p:cNvPr id="24" name="Imagen 23" descr="Imagen que contiene Texto&#10;&#10;Descripción generada automáticamente">
            <a:extLst>
              <a:ext uri="{FF2B5EF4-FFF2-40B4-BE49-F238E27FC236}">
                <a16:creationId xmlns:a16="http://schemas.microsoft.com/office/drawing/2014/main" id="{19753B76-7A4B-6C48-A8BA-52657E001E8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75400" y="5770409"/>
            <a:ext cx="435600" cy="720000"/>
          </a:xfrm>
          <a:prstGeom prst="rect">
            <a:avLst/>
          </a:prstGeom>
        </p:spPr>
      </p:pic>
      <p:sp>
        <p:nvSpPr>
          <p:cNvPr id="2" name="Rectángulo 1">
            <a:extLst>
              <a:ext uri="{FF2B5EF4-FFF2-40B4-BE49-F238E27FC236}">
                <a16:creationId xmlns:a16="http://schemas.microsoft.com/office/drawing/2014/main" id="{08FDE73D-1B64-3E41-9E45-07ECF9AA64FF}"/>
              </a:ext>
            </a:extLst>
          </p:cNvPr>
          <p:cNvSpPr/>
          <p:nvPr/>
        </p:nvSpPr>
        <p:spPr>
          <a:xfrm>
            <a:off x="3192327" y="2216339"/>
            <a:ext cx="37542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PE" sz="2400" b="0" i="0" dirty="0">
                <a:effectLst/>
                <a:latin typeface="Source Sans Pro" panose="020B0503030403020204" pitchFamily="34" charset="0"/>
              </a:rPr>
              <a:t>→</a:t>
            </a:r>
          </a:p>
        </p:txBody>
      </p:sp>
      <p:sp>
        <p:nvSpPr>
          <p:cNvPr id="30" name="Rectángulo 29">
            <a:extLst>
              <a:ext uri="{FF2B5EF4-FFF2-40B4-BE49-F238E27FC236}">
                <a16:creationId xmlns:a16="http://schemas.microsoft.com/office/drawing/2014/main" id="{AC575F4F-79C8-7849-9E3B-E602113B9BB3}"/>
              </a:ext>
            </a:extLst>
          </p:cNvPr>
          <p:cNvSpPr/>
          <p:nvPr/>
        </p:nvSpPr>
        <p:spPr>
          <a:xfrm>
            <a:off x="3192327" y="3949164"/>
            <a:ext cx="375424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PE" sz="2400" b="0" i="0" dirty="0">
                <a:effectLst/>
                <a:latin typeface="Source Sans Pro" panose="020B0503030403020204" pitchFamily="34" charset="0"/>
              </a:rPr>
              <a:t>→</a:t>
            </a:r>
          </a:p>
        </p:txBody>
      </p:sp>
      <p:sp>
        <p:nvSpPr>
          <p:cNvPr id="16" name="Rectángulo 15">
            <a:extLst>
              <a:ext uri="{FF2B5EF4-FFF2-40B4-BE49-F238E27FC236}">
                <a16:creationId xmlns:a16="http://schemas.microsoft.com/office/drawing/2014/main" id="{21F64922-C078-EC4B-86EF-A949EFBDFC47}"/>
              </a:ext>
            </a:extLst>
          </p:cNvPr>
          <p:cNvSpPr/>
          <p:nvPr/>
        </p:nvSpPr>
        <p:spPr>
          <a:xfrm>
            <a:off x="0" y="309380"/>
            <a:ext cx="12192000" cy="360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 dirty="0"/>
          </a:p>
        </p:txBody>
      </p:sp>
      <p:sp>
        <p:nvSpPr>
          <p:cNvPr id="22" name="Marcador de texto 7">
            <a:extLst>
              <a:ext uri="{FF2B5EF4-FFF2-40B4-BE49-F238E27FC236}">
                <a16:creationId xmlns:a16="http://schemas.microsoft.com/office/drawing/2014/main" id="{AD20EEA8-6850-7B43-9529-E4EB0773D2A9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453969" y="356272"/>
            <a:ext cx="3751020" cy="289662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 sz="1000" b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Font typeface="+mj-lt"/>
              <a:buNone/>
              <a:defRPr/>
            </a:lvl2pPr>
            <a:lvl3pPr marL="914400" indent="0">
              <a:buFont typeface="+mj-lt"/>
              <a:buNone/>
              <a:defRPr/>
            </a:lvl3pPr>
            <a:lvl4pPr marL="1371600" indent="0">
              <a:buFont typeface="+mj-lt"/>
              <a:buNone/>
              <a:defRPr/>
            </a:lvl4pPr>
            <a:lvl5pPr marL="1828800" indent="0">
              <a:buFont typeface="+mj-lt"/>
              <a:buNone/>
              <a:defRPr/>
            </a:lvl5pPr>
          </a:lstStyle>
          <a:p>
            <a:pPr lvl="0"/>
            <a:r>
              <a:rPr lang="es-PE" dirty="0"/>
              <a:t>Nombre del curso</a:t>
            </a:r>
          </a:p>
        </p:txBody>
      </p:sp>
    </p:spTree>
    <p:extLst>
      <p:ext uri="{BB962C8B-B14F-4D97-AF65-F5344CB8AC3E}">
        <p14:creationId xmlns:p14="http://schemas.microsoft.com/office/powerpoint/2010/main" val="16808604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ágene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ángulo 8">
            <a:extLst>
              <a:ext uri="{FF2B5EF4-FFF2-40B4-BE49-F238E27FC236}">
                <a16:creationId xmlns:a16="http://schemas.microsoft.com/office/drawing/2014/main" id="{028AC3AE-71D5-6843-858D-451406361752}"/>
              </a:ext>
            </a:extLst>
          </p:cNvPr>
          <p:cNvSpPr/>
          <p:nvPr/>
        </p:nvSpPr>
        <p:spPr>
          <a:xfrm>
            <a:off x="471084" y="4909440"/>
            <a:ext cx="3604002" cy="9017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p:sp>
        <p:nvSpPr>
          <p:cNvPr id="10" name="Google Shape;111;p3">
            <a:extLst>
              <a:ext uri="{FF2B5EF4-FFF2-40B4-BE49-F238E27FC236}">
                <a16:creationId xmlns:a16="http://schemas.microsoft.com/office/drawing/2014/main" id="{7F59C428-0788-4243-8CD8-311685CC634A}"/>
              </a:ext>
            </a:extLst>
          </p:cNvPr>
          <p:cNvSpPr txBox="1"/>
          <p:nvPr/>
        </p:nvSpPr>
        <p:spPr>
          <a:xfrm>
            <a:off x="547916" y="5143932"/>
            <a:ext cx="3450339" cy="4823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50"/>
              <a:buFont typeface="Montserrat"/>
              <a:buNone/>
            </a:pPr>
            <a:r>
              <a:rPr lang="es-PE" sz="1600" b="1" u="none" strike="noStrike" cap="none" dirty="0">
                <a:solidFill>
                  <a:schemeClr val="tx1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  <a:sym typeface="Montserrat"/>
              </a:rPr>
              <a:t>Texto (Arial Negrita, 16 pts.)</a:t>
            </a:r>
            <a:endParaRPr sz="1600" b="1" u="none" strike="noStrike" cap="none" dirty="0">
              <a:solidFill>
                <a:schemeClr val="tx1"/>
              </a:solidFill>
              <a:latin typeface="Arial" panose="020B0604020202020204" pitchFamily="34" charset="0"/>
              <a:ea typeface="Arial"/>
              <a:cs typeface="Arial" panose="020B0604020202020204" pitchFamily="34" charset="0"/>
              <a:sym typeface="Arial"/>
            </a:endParaRPr>
          </a:p>
        </p:txBody>
      </p:sp>
      <p:sp>
        <p:nvSpPr>
          <p:cNvPr id="14" name="Marcador de posición de imagen 3">
            <a:extLst>
              <a:ext uri="{FF2B5EF4-FFF2-40B4-BE49-F238E27FC236}">
                <a16:creationId xmlns:a16="http://schemas.microsoft.com/office/drawing/2014/main" id="{AE038110-78E5-E642-ACE0-10CF44D33418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472053" y="1301858"/>
            <a:ext cx="3604002" cy="3607582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200"/>
              </a:spcBef>
              <a:buNone/>
              <a:defRPr sz="2200" b="1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s-PE" dirty="0"/>
              <a:t>Imagen aquí</a:t>
            </a:r>
          </a:p>
        </p:txBody>
      </p:sp>
      <p:sp>
        <p:nvSpPr>
          <p:cNvPr id="17" name="Marcador de posición de imagen 3">
            <a:extLst>
              <a:ext uri="{FF2B5EF4-FFF2-40B4-BE49-F238E27FC236}">
                <a16:creationId xmlns:a16="http://schemas.microsoft.com/office/drawing/2014/main" id="{F3DABCA7-BEA6-9844-86A6-45D17A0C32CF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4294969" y="1301858"/>
            <a:ext cx="3604002" cy="3607582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200"/>
              </a:spcBef>
              <a:buNone/>
              <a:defRPr sz="2200" b="1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s-PE" dirty="0"/>
              <a:t>Imagen aquí</a:t>
            </a:r>
          </a:p>
        </p:txBody>
      </p:sp>
      <p:sp>
        <p:nvSpPr>
          <p:cNvPr id="28" name="Marcador de posición de imagen 3">
            <a:extLst>
              <a:ext uri="{FF2B5EF4-FFF2-40B4-BE49-F238E27FC236}">
                <a16:creationId xmlns:a16="http://schemas.microsoft.com/office/drawing/2014/main" id="{E885F80A-FB71-6540-A998-98E95FC5BBAC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8117883" y="1301858"/>
            <a:ext cx="3604002" cy="3607582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200"/>
              </a:spcBef>
              <a:buNone/>
              <a:defRPr sz="2200" b="1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s-PE" dirty="0"/>
              <a:t>Imagen aquí</a:t>
            </a:r>
          </a:p>
        </p:txBody>
      </p:sp>
      <p:sp>
        <p:nvSpPr>
          <p:cNvPr id="11" name="Rectángulo 10">
            <a:extLst>
              <a:ext uri="{FF2B5EF4-FFF2-40B4-BE49-F238E27FC236}">
                <a16:creationId xmlns:a16="http://schemas.microsoft.com/office/drawing/2014/main" id="{BDD2E90F-18B7-F240-923A-564F413DC78D}"/>
              </a:ext>
            </a:extLst>
          </p:cNvPr>
          <p:cNvSpPr/>
          <p:nvPr/>
        </p:nvSpPr>
        <p:spPr>
          <a:xfrm>
            <a:off x="4293998" y="4909440"/>
            <a:ext cx="3604002" cy="9017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p:sp>
        <p:nvSpPr>
          <p:cNvPr id="12" name="Google Shape;111;p3">
            <a:extLst>
              <a:ext uri="{FF2B5EF4-FFF2-40B4-BE49-F238E27FC236}">
                <a16:creationId xmlns:a16="http://schemas.microsoft.com/office/drawing/2014/main" id="{62FB9F50-825D-544C-A887-7B559FC7B557}"/>
              </a:ext>
            </a:extLst>
          </p:cNvPr>
          <p:cNvSpPr txBox="1"/>
          <p:nvPr/>
        </p:nvSpPr>
        <p:spPr>
          <a:xfrm>
            <a:off x="4370830" y="5143932"/>
            <a:ext cx="3450339" cy="4823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50"/>
              <a:buFont typeface="Montserrat"/>
              <a:buNone/>
            </a:pPr>
            <a:r>
              <a:rPr lang="es-PE" sz="1600" b="1" u="none" strike="noStrike" cap="none" dirty="0">
                <a:solidFill>
                  <a:schemeClr val="tx1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  <a:sym typeface="Montserrat"/>
              </a:rPr>
              <a:t>Texto (Arial Negrita, 16 pts.)</a:t>
            </a:r>
            <a:endParaRPr sz="1600" b="1" u="none" strike="noStrike" cap="none" dirty="0">
              <a:solidFill>
                <a:schemeClr val="tx1"/>
              </a:solidFill>
              <a:latin typeface="Arial" panose="020B0604020202020204" pitchFamily="34" charset="0"/>
              <a:ea typeface="Arial"/>
              <a:cs typeface="Arial" panose="020B0604020202020204" pitchFamily="34" charset="0"/>
              <a:sym typeface="Arial"/>
            </a:endParaRPr>
          </a:p>
        </p:txBody>
      </p:sp>
      <p:sp>
        <p:nvSpPr>
          <p:cNvPr id="13" name="Rectángulo 12">
            <a:extLst>
              <a:ext uri="{FF2B5EF4-FFF2-40B4-BE49-F238E27FC236}">
                <a16:creationId xmlns:a16="http://schemas.microsoft.com/office/drawing/2014/main" id="{61AE5997-E909-C347-B754-018F5C21CA69}"/>
              </a:ext>
            </a:extLst>
          </p:cNvPr>
          <p:cNvSpPr/>
          <p:nvPr/>
        </p:nvSpPr>
        <p:spPr>
          <a:xfrm>
            <a:off x="8116913" y="4909440"/>
            <a:ext cx="3604002" cy="9017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p:sp>
        <p:nvSpPr>
          <p:cNvPr id="18" name="Google Shape;111;p3">
            <a:extLst>
              <a:ext uri="{FF2B5EF4-FFF2-40B4-BE49-F238E27FC236}">
                <a16:creationId xmlns:a16="http://schemas.microsoft.com/office/drawing/2014/main" id="{944B1E38-EB70-574D-9D1B-95AC2DEE9604}"/>
              </a:ext>
            </a:extLst>
          </p:cNvPr>
          <p:cNvSpPr txBox="1"/>
          <p:nvPr/>
        </p:nvSpPr>
        <p:spPr>
          <a:xfrm>
            <a:off x="8193745" y="5143932"/>
            <a:ext cx="3450339" cy="4823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50"/>
              <a:buFont typeface="Montserrat"/>
              <a:buNone/>
            </a:pPr>
            <a:r>
              <a:rPr lang="es-PE" sz="1600" b="1" u="none" strike="noStrike" cap="none" dirty="0">
                <a:solidFill>
                  <a:schemeClr val="tx1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  <a:sym typeface="Montserrat"/>
              </a:rPr>
              <a:t>Texto (Arial Negrita, 16 pts.)</a:t>
            </a:r>
            <a:endParaRPr sz="1600" b="1" u="none" strike="noStrike" cap="none" dirty="0">
              <a:solidFill>
                <a:schemeClr val="tx1"/>
              </a:solidFill>
              <a:latin typeface="Arial" panose="020B0604020202020204" pitchFamily="34" charset="0"/>
              <a:ea typeface="Arial"/>
              <a:cs typeface="Arial" panose="020B0604020202020204" pitchFamily="34" charset="0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23635608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co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5740713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Gracias">
    <p:bg>
      <p:bgPr>
        <a:solidFill>
          <a:srgbClr val="6E00E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Marcador de texto 2">
            <a:extLst>
              <a:ext uri="{FF2B5EF4-FFF2-40B4-BE49-F238E27FC236}">
                <a16:creationId xmlns:a16="http://schemas.microsoft.com/office/drawing/2014/main" id="{20B47F18-8282-4072-8896-CBBB4050D5C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22650" y="3049292"/>
            <a:ext cx="3312441" cy="759417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>
              <a:lnSpc>
                <a:spcPct val="80000"/>
              </a:lnSpc>
              <a:buNone/>
              <a:defRPr sz="6000" b="1" spc="0">
                <a:solidFill>
                  <a:schemeClr val="bg1"/>
                </a:solidFill>
                <a:latin typeface="Stag Book" panose="02000503060000020004" pitchFamily="2" charset="77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  <a:lvl3pPr marL="914400" indent="0">
              <a:buFont typeface="Arial" panose="020B0604020202020204" pitchFamily="34" charset="0"/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s-PE" dirty="0"/>
              <a:t>Gracias</a:t>
            </a:r>
          </a:p>
        </p:txBody>
      </p:sp>
      <p:pic>
        <p:nvPicPr>
          <p:cNvPr id="5" name="Imagen 4" descr="Imagen que contiene Icono&#10;&#10;Descripción generada automáticamente">
            <a:extLst>
              <a:ext uri="{FF2B5EF4-FFF2-40B4-BE49-F238E27FC236}">
                <a16:creationId xmlns:a16="http://schemas.microsoft.com/office/drawing/2014/main" id="{3D533DAA-FD34-C44D-AFFD-EB30130B108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36699" y="2980532"/>
            <a:ext cx="542647" cy="8969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428829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inal">
    <p:bg>
      <p:bgPr>
        <a:solidFill>
          <a:srgbClr val="6E00E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 descr="Imagen que contiene Icono&#10;&#10;Descripción generada automáticamente">
            <a:extLst>
              <a:ext uri="{FF2B5EF4-FFF2-40B4-BE49-F238E27FC236}">
                <a16:creationId xmlns:a16="http://schemas.microsoft.com/office/drawing/2014/main" id="{E471EF36-3420-4544-9A0B-DAD992C3DD8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24676" y="2980531"/>
            <a:ext cx="542647" cy="8969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814078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inal 2">
    <p:bg>
      <p:bgPr>
        <a:solidFill>
          <a:srgbClr val="FFC92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 descr="Imagen que contiene Texto&#10;&#10;Descripción generada automáticamente">
            <a:extLst>
              <a:ext uri="{FF2B5EF4-FFF2-40B4-BE49-F238E27FC236}">
                <a16:creationId xmlns:a16="http://schemas.microsoft.com/office/drawing/2014/main" id="{39261317-FEBF-D64C-A841-19D161C8EA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25001" y="2980531"/>
            <a:ext cx="542322" cy="89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77990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ortada con imagen 1">
    <p:bg>
      <p:bgPr>
        <a:solidFill>
          <a:srgbClr val="FFC92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Marcador de texto 2">
            <a:extLst>
              <a:ext uri="{FF2B5EF4-FFF2-40B4-BE49-F238E27FC236}">
                <a16:creationId xmlns:a16="http://schemas.microsoft.com/office/drawing/2014/main" id="{037979B9-B653-2C4F-AA12-63A20D653790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81000" y="2592367"/>
            <a:ext cx="4965915" cy="1890241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buNone/>
              <a:defRPr sz="5000" b="1" spc="0">
                <a:solidFill>
                  <a:schemeClr val="tx1"/>
                </a:solidFill>
                <a:latin typeface="Stag Book" panose="02000503060000020004" pitchFamily="2" charset="77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  <a:lvl3pPr marL="914400" indent="0">
              <a:buFont typeface="Arial" panose="020B0604020202020204" pitchFamily="34" charset="0"/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s-PE" dirty="0"/>
              <a:t>Título</a:t>
            </a:r>
            <a:br>
              <a:rPr lang="es-PE" dirty="0"/>
            </a:br>
            <a:r>
              <a:rPr lang="es-PE" dirty="0"/>
              <a:t>(Stag Negrita, 50 pts.)</a:t>
            </a:r>
          </a:p>
        </p:txBody>
      </p:sp>
      <p:sp>
        <p:nvSpPr>
          <p:cNvPr id="9" name="Marcador de posición de imagen 3">
            <a:extLst>
              <a:ext uri="{FF2B5EF4-FFF2-40B4-BE49-F238E27FC236}">
                <a16:creationId xmlns:a16="http://schemas.microsoft.com/office/drawing/2014/main" id="{B7FB6A24-814E-4342-92A0-AFED68F0D5FA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6096001" y="0"/>
            <a:ext cx="6096000" cy="6858000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200"/>
              </a:spcBef>
              <a:buNone/>
              <a:defRPr sz="2200" b="1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s-PE" dirty="0"/>
              <a:t>Imagen aquí</a:t>
            </a:r>
          </a:p>
        </p:txBody>
      </p:sp>
      <p:pic>
        <p:nvPicPr>
          <p:cNvPr id="10" name="Imagen 9" descr="Imagen que contiene Texto&#10;&#10;Descripción generada automáticamente">
            <a:extLst>
              <a:ext uri="{FF2B5EF4-FFF2-40B4-BE49-F238E27FC236}">
                <a16:creationId xmlns:a16="http://schemas.microsoft.com/office/drawing/2014/main" id="{E07A80E2-62D8-D647-9196-BBEA6A29357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1008" y="392504"/>
            <a:ext cx="542647" cy="896938"/>
          </a:xfrm>
          <a:prstGeom prst="rect">
            <a:avLst/>
          </a:prstGeom>
        </p:spPr>
      </p:pic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4D36BEFA-9913-2647-9CB4-ADF4C64196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83354" y="6180902"/>
            <a:ext cx="3255292" cy="336135"/>
          </a:xfrm>
          <a:prstGeom prst="rect">
            <a:avLst/>
          </a:prstGeom>
        </p:spPr>
        <p:txBody>
          <a:bodyPr wrap="square"/>
          <a:lstStyle>
            <a:lvl1pPr>
              <a:defRPr sz="1600" b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AE3E7D5E-43FC-DC40-A502-AD97ED5A1D44}" type="slidenum">
              <a:rPr lang="es-PE" smtClean="0"/>
              <a:t>‹#›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20416829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ortada con imagen 2">
    <p:bg>
      <p:bgPr>
        <a:solidFill>
          <a:srgbClr val="6E00E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Marcador de texto 2">
            <a:extLst>
              <a:ext uri="{FF2B5EF4-FFF2-40B4-BE49-F238E27FC236}">
                <a16:creationId xmlns:a16="http://schemas.microsoft.com/office/drawing/2014/main" id="{037979B9-B653-2C4F-AA12-63A20D653790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81000" y="2592367"/>
            <a:ext cx="4609454" cy="1890241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buNone/>
              <a:defRPr sz="5000" b="1" spc="0">
                <a:solidFill>
                  <a:schemeClr val="bg1"/>
                </a:solidFill>
                <a:latin typeface="Stag Book" panose="02000503060000020004" pitchFamily="2" charset="77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  <a:lvl3pPr marL="914400" indent="0">
              <a:buFont typeface="Arial" panose="020B0604020202020204" pitchFamily="34" charset="0"/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s-PE" dirty="0"/>
              <a:t>Título</a:t>
            </a:r>
            <a:br>
              <a:rPr lang="es-PE" dirty="0"/>
            </a:br>
            <a:r>
              <a:rPr lang="es-PE" dirty="0"/>
              <a:t>(Stag Negrita, 50 pts.)</a:t>
            </a:r>
          </a:p>
        </p:txBody>
      </p:sp>
      <p:sp>
        <p:nvSpPr>
          <p:cNvPr id="9" name="Marcador de posición de imagen 3">
            <a:extLst>
              <a:ext uri="{FF2B5EF4-FFF2-40B4-BE49-F238E27FC236}">
                <a16:creationId xmlns:a16="http://schemas.microsoft.com/office/drawing/2014/main" id="{B7FB6A24-814E-4342-92A0-AFED68F0D5FA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6096001" y="0"/>
            <a:ext cx="6096000" cy="6858000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200"/>
              </a:spcBef>
              <a:buNone/>
              <a:defRPr sz="2200" b="1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s-PE" dirty="0"/>
              <a:t>Imagen aquí</a:t>
            </a:r>
          </a:p>
        </p:txBody>
      </p:sp>
      <p:pic>
        <p:nvPicPr>
          <p:cNvPr id="8" name="Imagen 7" descr="Imagen que contiene Icono&#10;&#10;Descripción generada automáticamente">
            <a:extLst>
              <a:ext uri="{FF2B5EF4-FFF2-40B4-BE49-F238E27FC236}">
                <a16:creationId xmlns:a16="http://schemas.microsoft.com/office/drawing/2014/main" id="{5C886C17-8946-4A4F-8D23-2FFDF620AD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3354" y="392504"/>
            <a:ext cx="542647" cy="896937"/>
          </a:xfrm>
          <a:prstGeom prst="rect">
            <a:avLst/>
          </a:prstGeom>
        </p:spPr>
      </p:pic>
      <p:sp>
        <p:nvSpPr>
          <p:cNvPr id="11" name="Marcador de número de diapositiva 6">
            <a:extLst>
              <a:ext uri="{FF2B5EF4-FFF2-40B4-BE49-F238E27FC236}">
                <a16:creationId xmlns:a16="http://schemas.microsoft.com/office/drawing/2014/main" id="{44FA2C51-5732-CA45-9D4F-9E392DA420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83354" y="6180902"/>
            <a:ext cx="3255292" cy="336135"/>
          </a:xfrm>
          <a:prstGeom prst="rect">
            <a:avLst/>
          </a:prstGeom>
        </p:spPr>
        <p:txBody>
          <a:bodyPr wrap="square"/>
          <a:lstStyle>
            <a:lvl1pPr>
              <a:defRPr sz="1600" b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AE3E7D5E-43FC-DC40-A502-AD97ED5A1D44}" type="slidenum">
              <a:rPr lang="es-PE" smtClean="0"/>
              <a:t>‹#›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11854350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ub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Marcador de texto 7">
            <a:extLst>
              <a:ext uri="{FF2B5EF4-FFF2-40B4-BE49-F238E27FC236}">
                <a16:creationId xmlns:a16="http://schemas.microsoft.com/office/drawing/2014/main" id="{654C99F6-C45D-F64A-B6C5-2D26CA5716CF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2910984" y="4028612"/>
            <a:ext cx="5969545" cy="1741797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 lang="es-MX" sz="1600" b="0" i="0" u="none" strike="noStrike" spc="0" baseline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Font typeface="+mj-lt"/>
              <a:buNone/>
              <a:defRPr/>
            </a:lvl2pPr>
            <a:lvl3pPr marL="914400" indent="0">
              <a:buFont typeface="+mj-lt"/>
              <a:buNone/>
              <a:defRPr/>
            </a:lvl3pPr>
            <a:lvl4pPr marL="1371600" indent="0">
              <a:buFont typeface="+mj-lt"/>
              <a:buNone/>
              <a:defRPr/>
            </a:lvl4pPr>
            <a:lvl5pPr marL="1828800" indent="0">
              <a:buFont typeface="+mj-lt"/>
              <a:buNone/>
              <a:defRPr/>
            </a:lvl5pPr>
          </a:lstStyle>
          <a:p>
            <a:r>
              <a:rPr lang="es-PE" dirty="0"/>
              <a:t>Párrafo</a:t>
            </a:r>
            <a:br>
              <a:rPr lang="es-PE" dirty="0"/>
            </a:br>
            <a:r>
              <a:rPr lang="es-PE" dirty="0"/>
              <a:t>(Arial, 16 pts.)</a:t>
            </a:r>
          </a:p>
        </p:txBody>
      </p:sp>
      <p:sp>
        <p:nvSpPr>
          <p:cNvPr id="10" name="Rectángulo 9">
            <a:extLst>
              <a:ext uri="{FF2B5EF4-FFF2-40B4-BE49-F238E27FC236}">
                <a16:creationId xmlns:a16="http://schemas.microsoft.com/office/drawing/2014/main" id="{448C0A98-FAC9-DB41-8021-FA252AD08BB1}"/>
              </a:ext>
            </a:extLst>
          </p:cNvPr>
          <p:cNvSpPr/>
          <p:nvPr/>
        </p:nvSpPr>
        <p:spPr>
          <a:xfrm>
            <a:off x="0" y="0"/>
            <a:ext cx="2471738" cy="6858000"/>
          </a:xfrm>
          <a:prstGeom prst="rect">
            <a:avLst/>
          </a:prstGeom>
          <a:solidFill>
            <a:srgbClr val="FFC92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p:pic>
        <p:nvPicPr>
          <p:cNvPr id="12" name="Imagen 11" descr="Imagen que contiene Texto&#10;&#10;Descripción generada automáticamente">
            <a:extLst>
              <a:ext uri="{FF2B5EF4-FFF2-40B4-BE49-F238E27FC236}">
                <a16:creationId xmlns:a16="http://schemas.microsoft.com/office/drawing/2014/main" id="{CC273A9C-0558-CC45-A842-6869080FF8F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75400" y="5770409"/>
            <a:ext cx="435600" cy="720000"/>
          </a:xfrm>
          <a:prstGeom prst="rect">
            <a:avLst/>
          </a:prstGeom>
        </p:spPr>
      </p:pic>
      <p:sp>
        <p:nvSpPr>
          <p:cNvPr id="13" name="Marcador de texto 2">
            <a:extLst>
              <a:ext uri="{FF2B5EF4-FFF2-40B4-BE49-F238E27FC236}">
                <a16:creationId xmlns:a16="http://schemas.microsoft.com/office/drawing/2014/main" id="{680A2DCC-998B-C345-9BB3-99D8A48E9AC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2910984" y="1801953"/>
            <a:ext cx="6124528" cy="1890241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buNone/>
              <a:defRPr sz="4000" b="1" spc="0">
                <a:solidFill>
                  <a:schemeClr val="tx1"/>
                </a:solidFill>
                <a:latin typeface="Stag Book" panose="02000503060000020004" pitchFamily="2" charset="77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  <a:lvl3pPr marL="914400" indent="0">
              <a:buFont typeface="Arial" panose="020B0604020202020204" pitchFamily="34" charset="0"/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s-PE" dirty="0"/>
              <a:t>Sub título</a:t>
            </a:r>
          </a:p>
          <a:p>
            <a:pPr lvl="0"/>
            <a:r>
              <a:rPr lang="es-PE" dirty="0"/>
              <a:t>(Stag Negrita, 40 pts.)</a:t>
            </a:r>
          </a:p>
        </p:txBody>
      </p:sp>
      <p:grpSp>
        <p:nvGrpSpPr>
          <p:cNvPr id="15" name="Grupo 14">
            <a:extLst>
              <a:ext uri="{FF2B5EF4-FFF2-40B4-BE49-F238E27FC236}">
                <a16:creationId xmlns:a16="http://schemas.microsoft.com/office/drawing/2014/main" id="{F7E96F9B-349B-0A4F-A5E1-E2C273559A5C}"/>
              </a:ext>
            </a:extLst>
          </p:cNvPr>
          <p:cNvGrpSpPr/>
          <p:nvPr/>
        </p:nvGrpSpPr>
        <p:grpSpPr>
          <a:xfrm>
            <a:off x="2765546" y="1027028"/>
            <a:ext cx="490972" cy="438507"/>
            <a:chOff x="692987" y="1092326"/>
            <a:chExt cx="490972" cy="438507"/>
          </a:xfrm>
        </p:grpSpPr>
        <p:sp>
          <p:nvSpPr>
            <p:cNvPr id="16" name="Rectángulo 15">
              <a:extLst>
                <a:ext uri="{FF2B5EF4-FFF2-40B4-BE49-F238E27FC236}">
                  <a16:creationId xmlns:a16="http://schemas.microsoft.com/office/drawing/2014/main" id="{55870C02-C49B-1349-A2C4-27F0A399840F}"/>
                </a:ext>
              </a:extLst>
            </p:cNvPr>
            <p:cNvSpPr/>
            <p:nvPr/>
          </p:nvSpPr>
          <p:spPr>
            <a:xfrm>
              <a:off x="1104206" y="1092326"/>
              <a:ext cx="65856" cy="425397"/>
            </a:xfrm>
            <a:prstGeom prst="rect">
              <a:avLst/>
            </a:prstGeom>
            <a:solidFill>
              <a:srgbClr val="FFC92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PE" dirty="0"/>
            </a:p>
          </p:txBody>
        </p:sp>
        <p:sp>
          <p:nvSpPr>
            <p:cNvPr id="17" name="Rectángulo 16">
              <a:extLst>
                <a:ext uri="{FF2B5EF4-FFF2-40B4-BE49-F238E27FC236}">
                  <a16:creationId xmlns:a16="http://schemas.microsoft.com/office/drawing/2014/main" id="{D224C3B9-DA4E-4947-88E4-438FFBC3CF70}"/>
                </a:ext>
              </a:extLst>
            </p:cNvPr>
            <p:cNvSpPr/>
            <p:nvPr/>
          </p:nvSpPr>
          <p:spPr>
            <a:xfrm rot="5400000">
              <a:off x="924435" y="1285206"/>
              <a:ext cx="65856" cy="425397"/>
            </a:xfrm>
            <a:prstGeom prst="rect">
              <a:avLst/>
            </a:prstGeom>
            <a:solidFill>
              <a:srgbClr val="FFC92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PE" dirty="0"/>
            </a:p>
          </p:txBody>
        </p:sp>
        <p:sp>
          <p:nvSpPr>
            <p:cNvPr id="18" name="Rectángulo 17">
              <a:extLst>
                <a:ext uri="{FF2B5EF4-FFF2-40B4-BE49-F238E27FC236}">
                  <a16:creationId xmlns:a16="http://schemas.microsoft.com/office/drawing/2014/main" id="{B638D32B-1C9F-F741-BB45-87253423481F}"/>
                </a:ext>
              </a:extLst>
            </p:cNvPr>
            <p:cNvSpPr/>
            <p:nvPr/>
          </p:nvSpPr>
          <p:spPr>
            <a:xfrm rot="18858645">
              <a:off x="905545" y="1041887"/>
              <a:ext cx="65856" cy="490972"/>
            </a:xfrm>
            <a:prstGeom prst="rect">
              <a:avLst/>
            </a:prstGeom>
            <a:solidFill>
              <a:srgbClr val="FFC92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PE" dirty="0"/>
            </a:p>
          </p:txBody>
        </p:sp>
      </p:grpSp>
    </p:spTree>
    <p:extLst>
      <p:ext uri="{BB962C8B-B14F-4D97-AF65-F5344CB8AC3E}">
        <p14:creationId xmlns:p14="http://schemas.microsoft.com/office/powerpoint/2010/main" val="201486369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_Sub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Marcador de texto 7">
            <a:extLst>
              <a:ext uri="{FF2B5EF4-FFF2-40B4-BE49-F238E27FC236}">
                <a16:creationId xmlns:a16="http://schemas.microsoft.com/office/drawing/2014/main" id="{654C99F6-C45D-F64A-B6C5-2D26CA5716CF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2910984" y="4028612"/>
            <a:ext cx="5969545" cy="1741797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 lang="es-MX" sz="1600" b="0" i="0" u="none" strike="noStrike" spc="0" baseline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Font typeface="+mj-lt"/>
              <a:buNone/>
              <a:defRPr/>
            </a:lvl2pPr>
            <a:lvl3pPr marL="914400" indent="0">
              <a:buFont typeface="+mj-lt"/>
              <a:buNone/>
              <a:defRPr/>
            </a:lvl3pPr>
            <a:lvl4pPr marL="1371600" indent="0">
              <a:buFont typeface="+mj-lt"/>
              <a:buNone/>
              <a:defRPr/>
            </a:lvl4pPr>
            <a:lvl5pPr marL="1828800" indent="0">
              <a:buFont typeface="+mj-lt"/>
              <a:buNone/>
              <a:defRPr/>
            </a:lvl5pPr>
          </a:lstStyle>
          <a:p>
            <a:r>
              <a:rPr lang="es-PE" dirty="0"/>
              <a:t>Párrafo</a:t>
            </a:r>
            <a:br>
              <a:rPr lang="es-PE" dirty="0"/>
            </a:br>
            <a:r>
              <a:rPr lang="es-PE" dirty="0"/>
              <a:t>(Arial, 16 pts.)</a:t>
            </a:r>
          </a:p>
        </p:txBody>
      </p:sp>
      <p:sp>
        <p:nvSpPr>
          <p:cNvPr id="10" name="Rectángulo 9">
            <a:extLst>
              <a:ext uri="{FF2B5EF4-FFF2-40B4-BE49-F238E27FC236}">
                <a16:creationId xmlns:a16="http://schemas.microsoft.com/office/drawing/2014/main" id="{448C0A98-FAC9-DB41-8021-FA252AD08BB1}"/>
              </a:ext>
            </a:extLst>
          </p:cNvPr>
          <p:cNvSpPr/>
          <p:nvPr/>
        </p:nvSpPr>
        <p:spPr>
          <a:xfrm>
            <a:off x="0" y="0"/>
            <a:ext cx="2471738" cy="6858000"/>
          </a:xfrm>
          <a:prstGeom prst="rect">
            <a:avLst/>
          </a:prstGeom>
          <a:solidFill>
            <a:srgbClr val="6E00E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p:pic>
        <p:nvPicPr>
          <p:cNvPr id="12" name="Imagen 11" descr="Imagen que contiene Texto&#10;&#10;Descripción generada automáticamente">
            <a:extLst>
              <a:ext uri="{FF2B5EF4-FFF2-40B4-BE49-F238E27FC236}">
                <a16:creationId xmlns:a16="http://schemas.microsoft.com/office/drawing/2014/main" id="{CC273A9C-0558-CC45-A842-6869080FF8F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75400" y="5770409"/>
            <a:ext cx="435600" cy="720000"/>
          </a:xfrm>
          <a:prstGeom prst="rect">
            <a:avLst/>
          </a:prstGeom>
        </p:spPr>
      </p:pic>
      <p:sp>
        <p:nvSpPr>
          <p:cNvPr id="13" name="Marcador de texto 2">
            <a:extLst>
              <a:ext uri="{FF2B5EF4-FFF2-40B4-BE49-F238E27FC236}">
                <a16:creationId xmlns:a16="http://schemas.microsoft.com/office/drawing/2014/main" id="{680A2DCC-998B-C345-9BB3-99D8A48E9AC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2910984" y="1801953"/>
            <a:ext cx="6124528" cy="1890241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buNone/>
              <a:defRPr sz="4000" b="1" spc="0">
                <a:solidFill>
                  <a:schemeClr val="tx1"/>
                </a:solidFill>
                <a:latin typeface="Stag Book" panose="02000503060000020004" pitchFamily="2" charset="77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  <a:lvl3pPr marL="914400" indent="0">
              <a:buFont typeface="Arial" panose="020B0604020202020204" pitchFamily="34" charset="0"/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s-PE" dirty="0"/>
              <a:t>Sub título</a:t>
            </a:r>
          </a:p>
          <a:p>
            <a:pPr lvl="0"/>
            <a:r>
              <a:rPr lang="es-PE" dirty="0"/>
              <a:t>(Stag Negrita, 40 pts.)</a:t>
            </a:r>
          </a:p>
        </p:txBody>
      </p:sp>
      <p:grpSp>
        <p:nvGrpSpPr>
          <p:cNvPr id="15" name="Grupo 14">
            <a:extLst>
              <a:ext uri="{FF2B5EF4-FFF2-40B4-BE49-F238E27FC236}">
                <a16:creationId xmlns:a16="http://schemas.microsoft.com/office/drawing/2014/main" id="{F7E96F9B-349B-0A4F-A5E1-E2C273559A5C}"/>
              </a:ext>
            </a:extLst>
          </p:cNvPr>
          <p:cNvGrpSpPr/>
          <p:nvPr/>
        </p:nvGrpSpPr>
        <p:grpSpPr>
          <a:xfrm>
            <a:off x="2765546" y="1027028"/>
            <a:ext cx="490972" cy="438507"/>
            <a:chOff x="692987" y="1092326"/>
            <a:chExt cx="490972" cy="438507"/>
          </a:xfrm>
        </p:grpSpPr>
        <p:sp>
          <p:nvSpPr>
            <p:cNvPr id="16" name="Rectángulo 15">
              <a:extLst>
                <a:ext uri="{FF2B5EF4-FFF2-40B4-BE49-F238E27FC236}">
                  <a16:creationId xmlns:a16="http://schemas.microsoft.com/office/drawing/2014/main" id="{55870C02-C49B-1349-A2C4-27F0A399840F}"/>
                </a:ext>
              </a:extLst>
            </p:cNvPr>
            <p:cNvSpPr/>
            <p:nvPr/>
          </p:nvSpPr>
          <p:spPr>
            <a:xfrm>
              <a:off x="1104206" y="1092326"/>
              <a:ext cx="65856" cy="425397"/>
            </a:xfrm>
            <a:prstGeom prst="rect">
              <a:avLst/>
            </a:prstGeom>
            <a:solidFill>
              <a:srgbClr val="6E00E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PE" dirty="0"/>
            </a:p>
          </p:txBody>
        </p:sp>
        <p:sp>
          <p:nvSpPr>
            <p:cNvPr id="17" name="Rectángulo 16">
              <a:extLst>
                <a:ext uri="{FF2B5EF4-FFF2-40B4-BE49-F238E27FC236}">
                  <a16:creationId xmlns:a16="http://schemas.microsoft.com/office/drawing/2014/main" id="{D224C3B9-DA4E-4947-88E4-438FFBC3CF70}"/>
                </a:ext>
              </a:extLst>
            </p:cNvPr>
            <p:cNvSpPr/>
            <p:nvPr/>
          </p:nvSpPr>
          <p:spPr>
            <a:xfrm rot="5400000">
              <a:off x="924435" y="1285206"/>
              <a:ext cx="65856" cy="425397"/>
            </a:xfrm>
            <a:prstGeom prst="rect">
              <a:avLst/>
            </a:prstGeom>
            <a:solidFill>
              <a:srgbClr val="6E00E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PE" dirty="0"/>
            </a:p>
          </p:txBody>
        </p:sp>
        <p:sp>
          <p:nvSpPr>
            <p:cNvPr id="18" name="Rectángulo 17">
              <a:extLst>
                <a:ext uri="{FF2B5EF4-FFF2-40B4-BE49-F238E27FC236}">
                  <a16:creationId xmlns:a16="http://schemas.microsoft.com/office/drawing/2014/main" id="{B638D32B-1C9F-F741-BB45-87253423481F}"/>
                </a:ext>
              </a:extLst>
            </p:cNvPr>
            <p:cNvSpPr/>
            <p:nvPr/>
          </p:nvSpPr>
          <p:spPr>
            <a:xfrm rot="18858645">
              <a:off x="905545" y="1041887"/>
              <a:ext cx="65856" cy="490972"/>
            </a:xfrm>
            <a:prstGeom prst="rect">
              <a:avLst/>
            </a:prstGeom>
            <a:solidFill>
              <a:srgbClr val="6E00E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PE" dirty="0"/>
            </a:p>
          </p:txBody>
        </p:sp>
      </p:grpSp>
    </p:spTree>
    <p:extLst>
      <p:ext uri="{BB962C8B-B14F-4D97-AF65-F5344CB8AC3E}">
        <p14:creationId xmlns:p14="http://schemas.microsoft.com/office/powerpoint/2010/main" val="34395597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Sub título">
    <p:bg>
      <p:bgPr>
        <a:solidFill>
          <a:srgbClr val="6E00E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Marcador de texto 2">
            <a:extLst>
              <a:ext uri="{FF2B5EF4-FFF2-40B4-BE49-F238E27FC236}">
                <a16:creationId xmlns:a16="http://schemas.microsoft.com/office/drawing/2014/main" id="{680A2DCC-998B-C345-9BB3-99D8A48E9AC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53584" y="1538759"/>
            <a:ext cx="6124528" cy="1890241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buNone/>
              <a:defRPr sz="4000" b="1" spc="0">
                <a:solidFill>
                  <a:schemeClr val="bg1"/>
                </a:solidFill>
                <a:latin typeface="Stag Book" panose="02000503060000020004" pitchFamily="2" charset="77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  <a:lvl3pPr marL="914400" indent="0">
              <a:buFont typeface="Arial" panose="020B0604020202020204" pitchFamily="34" charset="0"/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s-PE" dirty="0"/>
              <a:t>Sub título</a:t>
            </a:r>
          </a:p>
          <a:p>
            <a:pPr lvl="0"/>
            <a:r>
              <a:rPr lang="es-PE" dirty="0"/>
              <a:t>(Stag Negrita, 40 pts.)</a:t>
            </a:r>
          </a:p>
        </p:txBody>
      </p:sp>
      <p:grpSp>
        <p:nvGrpSpPr>
          <p:cNvPr id="15" name="Grupo 14">
            <a:extLst>
              <a:ext uri="{FF2B5EF4-FFF2-40B4-BE49-F238E27FC236}">
                <a16:creationId xmlns:a16="http://schemas.microsoft.com/office/drawing/2014/main" id="{F7E96F9B-349B-0A4F-A5E1-E2C273559A5C}"/>
              </a:ext>
            </a:extLst>
          </p:cNvPr>
          <p:cNvGrpSpPr/>
          <p:nvPr/>
        </p:nvGrpSpPr>
        <p:grpSpPr>
          <a:xfrm>
            <a:off x="708146" y="763834"/>
            <a:ext cx="490972" cy="438507"/>
            <a:chOff x="692987" y="1092326"/>
            <a:chExt cx="490972" cy="438507"/>
          </a:xfrm>
        </p:grpSpPr>
        <p:sp>
          <p:nvSpPr>
            <p:cNvPr id="16" name="Rectángulo 15">
              <a:extLst>
                <a:ext uri="{FF2B5EF4-FFF2-40B4-BE49-F238E27FC236}">
                  <a16:creationId xmlns:a16="http://schemas.microsoft.com/office/drawing/2014/main" id="{55870C02-C49B-1349-A2C4-27F0A399840F}"/>
                </a:ext>
              </a:extLst>
            </p:cNvPr>
            <p:cNvSpPr/>
            <p:nvPr/>
          </p:nvSpPr>
          <p:spPr>
            <a:xfrm>
              <a:off x="1104206" y="1092326"/>
              <a:ext cx="65856" cy="42539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PE" dirty="0"/>
            </a:p>
          </p:txBody>
        </p:sp>
        <p:sp>
          <p:nvSpPr>
            <p:cNvPr id="17" name="Rectángulo 16">
              <a:extLst>
                <a:ext uri="{FF2B5EF4-FFF2-40B4-BE49-F238E27FC236}">
                  <a16:creationId xmlns:a16="http://schemas.microsoft.com/office/drawing/2014/main" id="{D224C3B9-DA4E-4947-88E4-438FFBC3CF70}"/>
                </a:ext>
              </a:extLst>
            </p:cNvPr>
            <p:cNvSpPr/>
            <p:nvPr/>
          </p:nvSpPr>
          <p:spPr>
            <a:xfrm rot="5400000">
              <a:off x="924435" y="1285206"/>
              <a:ext cx="65856" cy="42539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PE" dirty="0"/>
            </a:p>
          </p:txBody>
        </p:sp>
        <p:sp>
          <p:nvSpPr>
            <p:cNvPr id="18" name="Rectángulo 17">
              <a:extLst>
                <a:ext uri="{FF2B5EF4-FFF2-40B4-BE49-F238E27FC236}">
                  <a16:creationId xmlns:a16="http://schemas.microsoft.com/office/drawing/2014/main" id="{B638D32B-1C9F-F741-BB45-87253423481F}"/>
                </a:ext>
              </a:extLst>
            </p:cNvPr>
            <p:cNvSpPr/>
            <p:nvPr/>
          </p:nvSpPr>
          <p:spPr>
            <a:xfrm rot="18858645">
              <a:off x="905545" y="1041887"/>
              <a:ext cx="65856" cy="49097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PE" dirty="0"/>
            </a:p>
          </p:txBody>
        </p:sp>
      </p:grpSp>
      <p:pic>
        <p:nvPicPr>
          <p:cNvPr id="14" name="Imagen 13" descr="Imagen que contiene Icono&#10;&#10;Descripción generada automáticamente">
            <a:extLst>
              <a:ext uri="{FF2B5EF4-FFF2-40B4-BE49-F238E27FC236}">
                <a16:creationId xmlns:a16="http://schemas.microsoft.com/office/drawing/2014/main" id="{9EC724AC-195B-3945-9A72-F1B08303004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75400" y="5770409"/>
            <a:ext cx="435600" cy="7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93654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árrafo + imag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Marcador de texto 2">
            <a:extLst>
              <a:ext uri="{FF2B5EF4-FFF2-40B4-BE49-F238E27FC236}">
                <a16:creationId xmlns:a16="http://schemas.microsoft.com/office/drawing/2014/main" id="{81C8642D-1CB2-4C8B-977E-70E970DF40E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53969" y="1187179"/>
            <a:ext cx="5476717" cy="477331"/>
          </a:xfrm>
          <a:prstGeom prst="rect">
            <a:avLst/>
          </a:prstGeom>
        </p:spPr>
        <p:txBody>
          <a:bodyPr lIns="0" tIns="0" rIns="0" bIns="0" anchor="ctr">
            <a:normAutofit/>
          </a:bodyPr>
          <a:lstStyle>
            <a:lvl1pPr marL="0" indent="0">
              <a:lnSpc>
                <a:spcPct val="60000"/>
              </a:lnSpc>
              <a:buNone/>
              <a:defRPr sz="3000" b="1" spc="0">
                <a:solidFill>
                  <a:srgbClr val="6E00ED"/>
                </a:solidFill>
                <a:latin typeface="Stag Book" panose="02000503060000020004" pitchFamily="2" charset="77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  <a:lvl3pPr marL="914400" indent="0">
              <a:buFont typeface="Arial" panose="020B0604020202020204" pitchFamily="34" charset="0"/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s-PE" dirty="0"/>
              <a:t>Título (Stag Negrita, 30 pts.)</a:t>
            </a:r>
          </a:p>
        </p:txBody>
      </p:sp>
      <p:sp>
        <p:nvSpPr>
          <p:cNvPr id="5" name="Marcador de texto 7">
            <a:extLst>
              <a:ext uri="{FF2B5EF4-FFF2-40B4-BE49-F238E27FC236}">
                <a16:creationId xmlns:a16="http://schemas.microsoft.com/office/drawing/2014/main" id="{654C99F6-C45D-F64A-B6C5-2D26CA5716CF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38148" y="1782306"/>
            <a:ext cx="5492538" cy="4229592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 lang="es-MX" sz="1800" b="0" i="0" u="none" strike="noStrike" spc="0" baseline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Font typeface="+mj-lt"/>
              <a:buNone/>
              <a:defRPr/>
            </a:lvl2pPr>
            <a:lvl3pPr marL="914400" indent="0">
              <a:buFont typeface="+mj-lt"/>
              <a:buNone/>
              <a:defRPr/>
            </a:lvl3pPr>
            <a:lvl4pPr marL="1371600" indent="0">
              <a:buFont typeface="+mj-lt"/>
              <a:buNone/>
              <a:defRPr/>
            </a:lvl4pPr>
            <a:lvl5pPr marL="1828800" indent="0">
              <a:buFont typeface="+mj-lt"/>
              <a:buNone/>
              <a:defRPr/>
            </a:lvl5pPr>
          </a:lstStyle>
          <a:p>
            <a:r>
              <a:rPr lang="es-PE" dirty="0"/>
              <a:t>Párrafo</a:t>
            </a:r>
            <a:br>
              <a:rPr lang="es-PE" dirty="0"/>
            </a:br>
            <a:r>
              <a:rPr lang="es-PE" dirty="0"/>
              <a:t>(Arial, 16 pts.)</a:t>
            </a:r>
          </a:p>
        </p:txBody>
      </p:sp>
      <p:sp>
        <p:nvSpPr>
          <p:cNvPr id="10" name="Marcador de posición de imagen 3">
            <a:extLst>
              <a:ext uri="{FF2B5EF4-FFF2-40B4-BE49-F238E27FC236}">
                <a16:creationId xmlns:a16="http://schemas.microsoft.com/office/drawing/2014/main" id="{9F3EFAD0-9053-5246-B675-5AD6A44C8A00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6261315" y="1782305"/>
            <a:ext cx="4912963" cy="4229592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200"/>
              </a:spcBef>
              <a:buNone/>
              <a:defRPr sz="2200" b="1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s-PE" dirty="0"/>
              <a:t>Imagen aquí</a:t>
            </a:r>
          </a:p>
        </p:txBody>
      </p:sp>
      <p:sp>
        <p:nvSpPr>
          <p:cNvPr id="12" name="Rectángulo 11">
            <a:extLst>
              <a:ext uri="{FF2B5EF4-FFF2-40B4-BE49-F238E27FC236}">
                <a16:creationId xmlns:a16="http://schemas.microsoft.com/office/drawing/2014/main" id="{7FF582A3-86F4-AE47-974F-C7916DD092BE}"/>
              </a:ext>
            </a:extLst>
          </p:cNvPr>
          <p:cNvSpPr/>
          <p:nvPr/>
        </p:nvSpPr>
        <p:spPr>
          <a:xfrm>
            <a:off x="0" y="309380"/>
            <a:ext cx="12192000" cy="360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 dirty="0"/>
          </a:p>
        </p:txBody>
      </p:sp>
      <p:pic>
        <p:nvPicPr>
          <p:cNvPr id="13" name="Imagen 12" descr="Imagen que contiene Texto&#10;&#10;Descripción generada automáticamente">
            <a:extLst>
              <a:ext uri="{FF2B5EF4-FFF2-40B4-BE49-F238E27FC236}">
                <a16:creationId xmlns:a16="http://schemas.microsoft.com/office/drawing/2014/main" id="{7DCA2970-CEB2-574F-8B32-A8331CFB83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75400" y="5770409"/>
            <a:ext cx="435600" cy="720000"/>
          </a:xfrm>
          <a:prstGeom prst="rect">
            <a:avLst/>
          </a:prstGeom>
        </p:spPr>
      </p:pic>
      <p:sp>
        <p:nvSpPr>
          <p:cNvPr id="8" name="Marcador de texto 7">
            <a:extLst>
              <a:ext uri="{FF2B5EF4-FFF2-40B4-BE49-F238E27FC236}">
                <a16:creationId xmlns:a16="http://schemas.microsoft.com/office/drawing/2014/main" id="{22118B52-6FE3-1241-A2A4-1DD334BAD1E3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453969" y="356272"/>
            <a:ext cx="3751020" cy="289662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 sz="1000" b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Font typeface="+mj-lt"/>
              <a:buNone/>
              <a:defRPr/>
            </a:lvl2pPr>
            <a:lvl3pPr marL="914400" indent="0">
              <a:buFont typeface="+mj-lt"/>
              <a:buNone/>
              <a:defRPr/>
            </a:lvl3pPr>
            <a:lvl4pPr marL="1371600" indent="0">
              <a:buFont typeface="+mj-lt"/>
              <a:buNone/>
              <a:defRPr/>
            </a:lvl4pPr>
            <a:lvl5pPr marL="1828800" indent="0">
              <a:buFont typeface="+mj-lt"/>
              <a:buNone/>
              <a:defRPr/>
            </a:lvl5pPr>
          </a:lstStyle>
          <a:p>
            <a:pPr lvl="0"/>
            <a:r>
              <a:rPr lang="es-PE" dirty="0"/>
              <a:t>Nombre del curso</a:t>
            </a:r>
          </a:p>
        </p:txBody>
      </p:sp>
    </p:spTree>
    <p:extLst>
      <p:ext uri="{BB962C8B-B14F-4D97-AF65-F5344CB8AC3E}">
        <p14:creationId xmlns:p14="http://schemas.microsoft.com/office/powerpoint/2010/main" val="313698656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árraf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Marcador de texto 7">
            <a:extLst>
              <a:ext uri="{FF2B5EF4-FFF2-40B4-BE49-F238E27FC236}">
                <a16:creationId xmlns:a16="http://schemas.microsoft.com/office/drawing/2014/main" id="{C0DB2D61-18BC-F840-8464-B66C77C9D38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38148" y="1782306"/>
            <a:ext cx="11247574" cy="4229592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 lang="es-MX" sz="1800" b="0" i="0" u="none" strike="noStrike" spc="0" baseline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Font typeface="+mj-lt"/>
              <a:buNone/>
              <a:defRPr/>
            </a:lvl2pPr>
            <a:lvl3pPr marL="914400" indent="0">
              <a:buFont typeface="+mj-lt"/>
              <a:buNone/>
              <a:defRPr/>
            </a:lvl3pPr>
            <a:lvl4pPr marL="1371600" indent="0">
              <a:buFont typeface="+mj-lt"/>
              <a:buNone/>
              <a:defRPr/>
            </a:lvl4pPr>
            <a:lvl5pPr marL="1828800" indent="0">
              <a:buFont typeface="+mj-lt"/>
              <a:buNone/>
              <a:defRPr/>
            </a:lvl5pPr>
          </a:lstStyle>
          <a:p>
            <a:r>
              <a:rPr lang="es-PE" dirty="0"/>
              <a:t>Ejemplo párrafo — De esta manera, se puede constituir un negocio como empresa individual de responsabilidad limitada (EIRL) o como uno de los tipos societarios regulados en la ley general de sociedades (sociedad anónima de Responsabilidad Limitada, Sociedad Anónima cerrada, sociedad anónima abierta, etc.). </a:t>
            </a:r>
          </a:p>
        </p:txBody>
      </p:sp>
      <p:pic>
        <p:nvPicPr>
          <p:cNvPr id="16" name="Imagen 15" descr="Imagen que contiene Texto&#10;&#10;Descripción generada automáticamente">
            <a:extLst>
              <a:ext uri="{FF2B5EF4-FFF2-40B4-BE49-F238E27FC236}">
                <a16:creationId xmlns:a16="http://schemas.microsoft.com/office/drawing/2014/main" id="{8F946BE4-738F-C444-B360-75592924F8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75400" y="5770409"/>
            <a:ext cx="435600" cy="720000"/>
          </a:xfrm>
          <a:prstGeom prst="rect">
            <a:avLst/>
          </a:prstGeom>
        </p:spPr>
      </p:pic>
      <p:sp>
        <p:nvSpPr>
          <p:cNvPr id="13" name="Marcador de texto 2">
            <a:extLst>
              <a:ext uri="{FF2B5EF4-FFF2-40B4-BE49-F238E27FC236}">
                <a16:creationId xmlns:a16="http://schemas.microsoft.com/office/drawing/2014/main" id="{39460FD9-5EE9-4F45-A5D5-FDE0517B6B8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53969" y="1187179"/>
            <a:ext cx="5476717" cy="477331"/>
          </a:xfrm>
          <a:prstGeom prst="rect">
            <a:avLst/>
          </a:prstGeom>
        </p:spPr>
        <p:txBody>
          <a:bodyPr lIns="0" tIns="0" rIns="0" bIns="0" anchor="ctr">
            <a:normAutofit/>
          </a:bodyPr>
          <a:lstStyle>
            <a:lvl1pPr marL="0" indent="0">
              <a:lnSpc>
                <a:spcPct val="60000"/>
              </a:lnSpc>
              <a:buNone/>
              <a:defRPr sz="3000" b="1" spc="0">
                <a:solidFill>
                  <a:srgbClr val="6E00ED"/>
                </a:solidFill>
                <a:latin typeface="Stag Book" panose="02000503060000020004" pitchFamily="2" charset="77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  <a:lvl3pPr marL="914400" indent="0">
              <a:buFont typeface="Arial" panose="020B0604020202020204" pitchFamily="34" charset="0"/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s-PE" dirty="0"/>
              <a:t>Título (Stag Negrita, 30 pts.)</a:t>
            </a:r>
          </a:p>
        </p:txBody>
      </p:sp>
      <p:sp>
        <p:nvSpPr>
          <p:cNvPr id="7" name="Rectángulo 6">
            <a:extLst>
              <a:ext uri="{FF2B5EF4-FFF2-40B4-BE49-F238E27FC236}">
                <a16:creationId xmlns:a16="http://schemas.microsoft.com/office/drawing/2014/main" id="{70FA103A-34BE-FB4F-969D-448EBE44ADAE}"/>
              </a:ext>
            </a:extLst>
          </p:cNvPr>
          <p:cNvSpPr/>
          <p:nvPr/>
        </p:nvSpPr>
        <p:spPr>
          <a:xfrm>
            <a:off x="0" y="309380"/>
            <a:ext cx="12192000" cy="360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 dirty="0"/>
          </a:p>
        </p:txBody>
      </p:sp>
      <p:sp>
        <p:nvSpPr>
          <p:cNvPr id="9" name="Marcador de texto 7">
            <a:extLst>
              <a:ext uri="{FF2B5EF4-FFF2-40B4-BE49-F238E27FC236}">
                <a16:creationId xmlns:a16="http://schemas.microsoft.com/office/drawing/2014/main" id="{DA6F120B-7316-BA4B-87E8-035E2DACFED3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453969" y="356272"/>
            <a:ext cx="3751020" cy="289662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 sz="1000" b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Font typeface="+mj-lt"/>
              <a:buNone/>
              <a:defRPr/>
            </a:lvl2pPr>
            <a:lvl3pPr marL="914400" indent="0">
              <a:buFont typeface="+mj-lt"/>
              <a:buNone/>
              <a:defRPr/>
            </a:lvl3pPr>
            <a:lvl4pPr marL="1371600" indent="0">
              <a:buFont typeface="+mj-lt"/>
              <a:buNone/>
              <a:defRPr/>
            </a:lvl4pPr>
            <a:lvl5pPr marL="1828800" indent="0">
              <a:buFont typeface="+mj-lt"/>
              <a:buNone/>
              <a:defRPr/>
            </a:lvl5pPr>
          </a:lstStyle>
          <a:p>
            <a:pPr lvl="0"/>
            <a:r>
              <a:rPr lang="es-PE" dirty="0"/>
              <a:t>Nombre del curso</a:t>
            </a:r>
          </a:p>
        </p:txBody>
      </p:sp>
    </p:spTree>
    <p:extLst>
      <p:ext uri="{BB962C8B-B14F-4D97-AF65-F5344CB8AC3E}">
        <p14:creationId xmlns:p14="http://schemas.microsoft.com/office/powerpoint/2010/main" val="28218293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Imagen 15" descr="Imagen que contiene Texto&#10;&#10;Descripción generada automáticamente">
            <a:extLst>
              <a:ext uri="{FF2B5EF4-FFF2-40B4-BE49-F238E27FC236}">
                <a16:creationId xmlns:a16="http://schemas.microsoft.com/office/drawing/2014/main" id="{8F946BE4-738F-C444-B360-75592924F8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75400" y="5770409"/>
            <a:ext cx="435600" cy="720000"/>
          </a:xfrm>
          <a:prstGeom prst="rect">
            <a:avLst/>
          </a:prstGeom>
        </p:spPr>
      </p:pic>
      <p:sp>
        <p:nvSpPr>
          <p:cNvPr id="13" name="Marcador de texto 2">
            <a:extLst>
              <a:ext uri="{FF2B5EF4-FFF2-40B4-BE49-F238E27FC236}">
                <a16:creationId xmlns:a16="http://schemas.microsoft.com/office/drawing/2014/main" id="{39460FD9-5EE9-4F45-A5D5-FDE0517B6B8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53969" y="1187179"/>
            <a:ext cx="5476717" cy="477331"/>
          </a:xfrm>
          <a:prstGeom prst="rect">
            <a:avLst/>
          </a:prstGeom>
        </p:spPr>
        <p:txBody>
          <a:bodyPr lIns="0" tIns="0" rIns="0" bIns="0" anchor="ctr">
            <a:normAutofit/>
          </a:bodyPr>
          <a:lstStyle>
            <a:lvl1pPr marL="0" indent="0">
              <a:lnSpc>
                <a:spcPct val="60000"/>
              </a:lnSpc>
              <a:buNone/>
              <a:defRPr sz="3000" b="1" spc="0">
                <a:solidFill>
                  <a:srgbClr val="6E00ED"/>
                </a:solidFill>
                <a:latin typeface="Stag Book" panose="02000503060000020004" pitchFamily="2" charset="77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  <a:lvl3pPr marL="914400" indent="0">
              <a:buFont typeface="Arial" panose="020B0604020202020204" pitchFamily="34" charset="0"/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s-PE" dirty="0"/>
              <a:t>Título (Stag Negrita, 30 pts.)</a:t>
            </a:r>
          </a:p>
        </p:txBody>
      </p:sp>
      <p:sp>
        <p:nvSpPr>
          <p:cNvPr id="7" name="Rectángulo 6">
            <a:extLst>
              <a:ext uri="{FF2B5EF4-FFF2-40B4-BE49-F238E27FC236}">
                <a16:creationId xmlns:a16="http://schemas.microsoft.com/office/drawing/2014/main" id="{70FA103A-34BE-FB4F-969D-448EBE44ADAE}"/>
              </a:ext>
            </a:extLst>
          </p:cNvPr>
          <p:cNvSpPr/>
          <p:nvPr/>
        </p:nvSpPr>
        <p:spPr>
          <a:xfrm>
            <a:off x="0" y="309380"/>
            <a:ext cx="12192000" cy="360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 dirty="0"/>
          </a:p>
        </p:txBody>
      </p:sp>
      <p:sp>
        <p:nvSpPr>
          <p:cNvPr id="9" name="Marcador de texto 7">
            <a:extLst>
              <a:ext uri="{FF2B5EF4-FFF2-40B4-BE49-F238E27FC236}">
                <a16:creationId xmlns:a16="http://schemas.microsoft.com/office/drawing/2014/main" id="{DA6F120B-7316-BA4B-87E8-035E2DACFED3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453969" y="356272"/>
            <a:ext cx="3751020" cy="289662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 sz="1000" b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Font typeface="+mj-lt"/>
              <a:buNone/>
              <a:defRPr/>
            </a:lvl2pPr>
            <a:lvl3pPr marL="914400" indent="0">
              <a:buFont typeface="+mj-lt"/>
              <a:buNone/>
              <a:defRPr/>
            </a:lvl3pPr>
            <a:lvl4pPr marL="1371600" indent="0">
              <a:buFont typeface="+mj-lt"/>
              <a:buNone/>
              <a:defRPr/>
            </a:lvl4pPr>
            <a:lvl5pPr marL="1828800" indent="0">
              <a:buFont typeface="+mj-lt"/>
              <a:buNone/>
              <a:defRPr/>
            </a:lvl5pPr>
          </a:lstStyle>
          <a:p>
            <a:pPr lvl="0"/>
            <a:r>
              <a:rPr lang="es-PE" dirty="0"/>
              <a:t>Nombre del curso</a:t>
            </a:r>
          </a:p>
        </p:txBody>
      </p:sp>
    </p:spTree>
    <p:extLst>
      <p:ext uri="{BB962C8B-B14F-4D97-AF65-F5344CB8AC3E}">
        <p14:creationId xmlns:p14="http://schemas.microsoft.com/office/powerpoint/2010/main" val="33146390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0DDA2227-39F1-4AA0-9B42-2E0DDF03BF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 dirty="0"/>
              <a:t>Haga clic para modificar el estilo de título del patrón</a:t>
            </a:r>
            <a:endParaRPr lang="es-PE" dirty="0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D846627F-D4F7-4226-BA85-0F772126898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 dirty="0"/>
              <a:t>Haga clic para modificar los estilos de texto del patrón</a:t>
            </a:r>
          </a:p>
          <a:p>
            <a:pPr lvl="1"/>
            <a:r>
              <a:rPr lang="es-ES" dirty="0"/>
              <a:t>Segundo nivel</a:t>
            </a:r>
          </a:p>
          <a:p>
            <a:pPr lvl="2"/>
            <a:r>
              <a:rPr lang="es-ES" dirty="0"/>
              <a:t>Tercer nivel</a:t>
            </a:r>
          </a:p>
          <a:p>
            <a:pPr lvl="3"/>
            <a:r>
              <a:rPr lang="es-ES" dirty="0"/>
              <a:t>Cuarto nivel</a:t>
            </a:r>
          </a:p>
          <a:p>
            <a:pPr lvl="4"/>
            <a:r>
              <a:rPr lang="es-ES" dirty="0"/>
              <a:t>Quinto nivel</a:t>
            </a:r>
            <a:endParaRPr lang="es-PE" dirty="0"/>
          </a:p>
        </p:txBody>
      </p:sp>
    </p:spTree>
    <p:extLst>
      <p:ext uri="{BB962C8B-B14F-4D97-AF65-F5344CB8AC3E}">
        <p14:creationId xmlns:p14="http://schemas.microsoft.com/office/powerpoint/2010/main" val="28329675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3" r:id="rId1"/>
    <p:sldLayoutId id="2147483734" r:id="rId2"/>
    <p:sldLayoutId id="2147483735" r:id="rId3"/>
    <p:sldLayoutId id="2147483736" r:id="rId4"/>
    <p:sldLayoutId id="2147483749" r:id="rId5"/>
    <p:sldLayoutId id="2147483737" r:id="rId6"/>
    <p:sldLayoutId id="2147483738" r:id="rId7"/>
    <p:sldLayoutId id="2147483739" r:id="rId8"/>
    <p:sldLayoutId id="2147483748" r:id="rId9"/>
    <p:sldLayoutId id="2147483740" r:id="rId10"/>
    <p:sldLayoutId id="2147483741" r:id="rId11"/>
    <p:sldLayoutId id="2147483742" r:id="rId12"/>
    <p:sldLayoutId id="2147483743" r:id="rId13"/>
    <p:sldLayoutId id="2147483744" r:id="rId14"/>
    <p:sldLayoutId id="2147483745" r:id="rId15"/>
    <p:sldLayoutId id="2147483746" r:id="rId16"/>
    <p:sldLayoutId id="2147483747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P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7762" name="Picture 2" descr="Primer plano de bolígrafo sobre informe económico con la ventana de fondo Foto gratis">
            <a:extLst>
              <a:ext uri="{FF2B5EF4-FFF2-40B4-BE49-F238E27FC236}">
                <a16:creationId xmlns:a16="http://schemas.microsoft.com/office/drawing/2014/main" id="{7C2D75F1-C0EB-EE41-ABD7-08CC767F5D0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551" r="29237"/>
          <a:stretch/>
        </p:blipFill>
        <p:spPr bwMode="auto">
          <a:xfrm>
            <a:off x="6096000" y="0"/>
            <a:ext cx="6096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23326476-26BC-4601-BA5C-82F109F888DC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80999" y="2296680"/>
            <a:ext cx="5342467" cy="2264641"/>
          </a:xfrm>
        </p:spPr>
        <p:txBody>
          <a:bodyPr/>
          <a:lstStyle/>
          <a:p>
            <a:r>
              <a:rPr lang="es-ES" dirty="0"/>
              <a:t>INGLÉS PARA EL TRABAJO</a:t>
            </a:r>
            <a:endParaRPr lang="es-PE" dirty="0"/>
          </a:p>
        </p:txBody>
      </p:sp>
      <p:sp>
        <p:nvSpPr>
          <p:cNvPr id="2" name="Marcador de texto 1">
            <a:extLst>
              <a:ext uri="{FF2B5EF4-FFF2-40B4-BE49-F238E27FC236}">
                <a16:creationId xmlns:a16="http://schemas.microsoft.com/office/drawing/2014/main" id="{51FB5928-6A9D-4A40-A59B-3E296900738E}"/>
              </a:ext>
            </a:extLst>
          </p:cNvPr>
          <p:cNvSpPr>
            <a:spLocks noGrp="1"/>
          </p:cNvSpPr>
          <p:nvPr>
            <p:ph type="body" sz="quarter" idx="4294967295"/>
          </p:nvPr>
        </p:nvSpPr>
        <p:spPr>
          <a:xfrm>
            <a:off x="200051" y="5795158"/>
            <a:ext cx="4609454" cy="855024"/>
          </a:xfrm>
        </p:spPr>
        <p:txBody>
          <a:bodyPr vert="horz" lIns="91440" tIns="45720" rIns="91440" bIns="45720" rtlCol="0" anchor="t">
            <a:noAutofit/>
          </a:bodyPr>
          <a:lstStyle/>
          <a:p>
            <a:pPr marL="0" indent="0">
              <a:buNone/>
            </a:pPr>
            <a:r>
              <a:rPr lang="es-ES" sz="1600" b="1" dirty="0">
                <a:solidFill>
                  <a:schemeClr val="bg1"/>
                </a:solidFill>
                <a:latin typeface="Stag Book"/>
                <a:cs typeface="Arial"/>
              </a:rPr>
              <a:t>Tema 9: </a:t>
            </a:r>
            <a:r>
              <a:rPr lang="es-ES" sz="1600" b="1" dirty="0" err="1">
                <a:solidFill>
                  <a:schemeClr val="bg1"/>
                </a:solidFill>
                <a:latin typeface="Stag Book"/>
                <a:cs typeface="Arial"/>
              </a:rPr>
              <a:t>There</a:t>
            </a:r>
            <a:r>
              <a:rPr lang="es-ES" sz="1600" b="1" dirty="0">
                <a:solidFill>
                  <a:schemeClr val="bg1"/>
                </a:solidFill>
                <a:latin typeface="Stag Book"/>
                <a:cs typeface="Arial"/>
              </a:rPr>
              <a:t> </a:t>
            </a:r>
            <a:r>
              <a:rPr lang="es-ES" sz="1600" b="1" dirty="0" err="1">
                <a:solidFill>
                  <a:schemeClr val="bg1"/>
                </a:solidFill>
                <a:latin typeface="Stag Book"/>
                <a:cs typeface="Arial"/>
              </a:rPr>
              <a:t>was</a:t>
            </a:r>
            <a:r>
              <a:rPr lang="es-ES" sz="1600" b="1" dirty="0">
                <a:solidFill>
                  <a:schemeClr val="bg1"/>
                </a:solidFill>
                <a:latin typeface="Stag Book"/>
                <a:cs typeface="Arial"/>
              </a:rPr>
              <a:t> and </a:t>
            </a:r>
            <a:r>
              <a:rPr lang="es-ES" sz="1600" b="1" dirty="0" err="1">
                <a:solidFill>
                  <a:schemeClr val="bg1"/>
                </a:solidFill>
                <a:latin typeface="Stag Book"/>
                <a:cs typeface="Arial"/>
              </a:rPr>
              <a:t>there</a:t>
            </a:r>
            <a:r>
              <a:rPr lang="es-ES" sz="1600" b="1" dirty="0">
                <a:solidFill>
                  <a:schemeClr val="bg1"/>
                </a:solidFill>
                <a:latin typeface="Stag Book"/>
                <a:cs typeface="Arial"/>
              </a:rPr>
              <a:t> </a:t>
            </a:r>
            <a:r>
              <a:rPr lang="es-ES" sz="1600" b="1" dirty="0" err="1">
                <a:solidFill>
                  <a:schemeClr val="bg1"/>
                </a:solidFill>
                <a:latin typeface="Stag Book"/>
                <a:cs typeface="Arial"/>
              </a:rPr>
              <a:t>were</a:t>
            </a:r>
            <a:endParaRPr lang="es-ES" sz="1600" dirty="0">
              <a:solidFill>
                <a:schemeClr val="bg1"/>
              </a:solidFill>
              <a:latin typeface="Stag Book"/>
              <a:cs typeface="Arial"/>
            </a:endParaRPr>
          </a:p>
          <a:p>
            <a:pPr marL="0" indent="0">
              <a:buNone/>
            </a:pPr>
            <a:r>
              <a:rPr lang="en-US" sz="1600" b="1" dirty="0" err="1">
                <a:solidFill>
                  <a:schemeClr val="bg1"/>
                </a:solidFill>
                <a:latin typeface="Stag Book"/>
                <a:cs typeface="Arial"/>
              </a:rPr>
              <a:t>Todas</a:t>
            </a:r>
            <a:r>
              <a:rPr lang="en-US" sz="1600" b="1" dirty="0">
                <a:solidFill>
                  <a:schemeClr val="bg1"/>
                </a:solidFill>
                <a:latin typeface="Stag Book"/>
                <a:cs typeface="Arial"/>
              </a:rPr>
              <a:t> las  </a:t>
            </a:r>
            <a:r>
              <a:rPr lang="en-US" sz="1600" b="1" dirty="0" err="1">
                <a:solidFill>
                  <a:schemeClr val="bg1"/>
                </a:solidFill>
                <a:latin typeface="Stag Book"/>
                <a:cs typeface="Arial"/>
              </a:rPr>
              <a:t>carreras</a:t>
            </a:r>
          </a:p>
          <a:p>
            <a:pPr marL="0" indent="0">
              <a:buNone/>
            </a:pPr>
            <a:endParaRPr lang="en-US" sz="1600" b="1" dirty="0">
              <a:solidFill>
                <a:schemeClr val="bg1"/>
              </a:solidFill>
              <a:latin typeface="Stag Book"/>
            </a:endParaRPr>
          </a:p>
        </p:txBody>
      </p:sp>
    </p:spTree>
    <p:extLst>
      <p:ext uri="{BB962C8B-B14F-4D97-AF65-F5344CB8AC3E}">
        <p14:creationId xmlns:p14="http://schemas.microsoft.com/office/powerpoint/2010/main" val="422736374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7279C2AC-66F9-4C8F-929B-40A387D8CCE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 vert="horz" lIns="0" tIns="0" rIns="0" bIns="0" rtlCol="0" anchor="t">
            <a:normAutofit/>
          </a:bodyPr>
          <a:lstStyle/>
          <a:p>
            <a:r>
              <a:rPr lang="es-ES" sz="6000" dirty="0">
                <a:latin typeface="Stag Book"/>
                <a:cs typeface="Arial"/>
              </a:rPr>
              <a:t>Virtual </a:t>
            </a:r>
            <a:r>
              <a:rPr lang="es-ES" sz="6000" dirty="0" err="1">
                <a:latin typeface="Stag Book"/>
                <a:cs typeface="Arial"/>
              </a:rPr>
              <a:t>Activity</a:t>
            </a:r>
            <a:endParaRPr lang="en-US" sz="6000" dirty="0"/>
          </a:p>
          <a:p>
            <a:pPr algn="ctr"/>
            <a:endParaRPr lang="es-PE" sz="6000" dirty="0"/>
          </a:p>
        </p:txBody>
      </p:sp>
    </p:spTree>
    <p:extLst>
      <p:ext uri="{BB962C8B-B14F-4D97-AF65-F5344CB8AC3E}">
        <p14:creationId xmlns:p14="http://schemas.microsoft.com/office/powerpoint/2010/main" val="183426507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4AB43E85-BCAE-3E49-9568-7449B516A17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53969" y="808484"/>
            <a:ext cx="5476717" cy="477331"/>
          </a:xfr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6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s-ES" sz="3000" b="1" i="0" u="none" strike="noStrike" kern="1200" cap="none" spc="0" normalizeH="0" baseline="0" noProof="0" dirty="0">
                <a:ln>
                  <a:noFill/>
                </a:ln>
                <a:solidFill>
                  <a:srgbClr val="6E00ED"/>
                </a:solidFill>
                <a:effectLst/>
                <a:uLnTx/>
                <a:uFillTx/>
                <a:latin typeface="Stag Book" panose="02000503060000020004" pitchFamily="2" charset="77"/>
                <a:ea typeface="+mn-ea"/>
                <a:cs typeface="Arial" panose="020B0604020202020204" pitchFamily="34" charset="0"/>
              </a:rPr>
              <a:t> </a:t>
            </a:r>
            <a:r>
              <a:rPr lang="es-ES" dirty="0"/>
              <a:t>Virtual </a:t>
            </a:r>
            <a:r>
              <a:rPr lang="es-ES" dirty="0" err="1"/>
              <a:t>Activity</a:t>
            </a:r>
            <a:endParaRPr kumimoji="0" lang="es-PE" sz="3000" b="1" i="0" u="none" strike="noStrike" kern="1200" cap="none" spc="0" normalizeH="0" baseline="0" noProof="0" dirty="0">
              <a:ln>
                <a:noFill/>
              </a:ln>
              <a:solidFill>
                <a:srgbClr val="6E00ED"/>
              </a:solidFill>
              <a:effectLst/>
              <a:uLnTx/>
              <a:uFillTx/>
              <a:latin typeface="Stag Book" panose="02000503060000020004" pitchFamily="2" charset="77"/>
              <a:ea typeface="+mn-ea"/>
              <a:cs typeface="Arial" panose="020B0604020202020204" pitchFamily="34" charset="0"/>
            </a:endParaRPr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453C5A2C-3996-1D48-B74B-5AE595806D88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/>
        <p:txBody>
          <a:bodyPr/>
          <a:lstStyle/>
          <a:p>
            <a:r>
              <a:rPr lang="en-US" dirty="0" err="1"/>
              <a:t>Inglés</a:t>
            </a:r>
            <a:r>
              <a:rPr lang="en-US" dirty="0"/>
              <a:t> para el </a:t>
            </a:r>
            <a:r>
              <a:rPr lang="en-US" dirty="0" err="1"/>
              <a:t>Trabajo</a:t>
            </a:r>
            <a:endParaRPr lang="es-PE" dirty="0"/>
          </a:p>
        </p:txBody>
      </p:sp>
      <p:sp>
        <p:nvSpPr>
          <p:cNvPr id="13" name="Título 4"/>
          <p:cNvSpPr txBox="1">
            <a:spLocks/>
          </p:cNvSpPr>
          <p:nvPr/>
        </p:nvSpPr>
        <p:spPr>
          <a:xfrm>
            <a:off x="453969" y="1304533"/>
            <a:ext cx="10728841" cy="381955"/>
          </a:xfrm>
          <a:prstGeom prst="rect">
            <a:avLst/>
          </a:prstGeom>
        </p:spPr>
        <p:txBody>
          <a:bodyPr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r>
              <a:rPr lang="es-PE" sz="1800" dirty="0"/>
              <a:t>  </a:t>
            </a:r>
            <a:r>
              <a:rPr lang="es-PE" sz="1800" dirty="0" err="1"/>
              <a:t>Read</a:t>
            </a:r>
            <a:r>
              <a:rPr lang="es-PE" sz="1800" dirty="0"/>
              <a:t> and complete </a:t>
            </a:r>
            <a:r>
              <a:rPr lang="es-PE" sz="1800" dirty="0" err="1"/>
              <a:t>the</a:t>
            </a:r>
            <a:r>
              <a:rPr lang="es-PE" sz="1800" dirty="0"/>
              <a:t> </a:t>
            </a:r>
            <a:r>
              <a:rPr lang="es-PE" sz="1800" dirty="0" err="1"/>
              <a:t>text</a:t>
            </a:r>
            <a:r>
              <a:rPr lang="es-PE" sz="1800" dirty="0"/>
              <a:t> </a:t>
            </a:r>
            <a:r>
              <a:rPr lang="es-PE" sz="1800" dirty="0" err="1"/>
              <a:t>with</a:t>
            </a:r>
            <a:r>
              <a:rPr lang="es-PE" sz="1800" dirty="0"/>
              <a:t> </a:t>
            </a:r>
            <a:r>
              <a:rPr lang="es-PE" sz="1800" dirty="0" err="1"/>
              <a:t>the</a:t>
            </a:r>
            <a:r>
              <a:rPr lang="es-PE" sz="1800" dirty="0"/>
              <a:t> </a:t>
            </a:r>
            <a:r>
              <a:rPr lang="es-PE" sz="1800" dirty="0" err="1"/>
              <a:t>words</a:t>
            </a:r>
            <a:r>
              <a:rPr lang="es-PE" sz="1800" dirty="0"/>
              <a:t> </a:t>
            </a:r>
            <a:r>
              <a:rPr lang="es-PE" sz="1800" dirty="0" err="1"/>
              <a:t>below</a:t>
            </a:r>
            <a:r>
              <a:rPr lang="es-PE" sz="1800" dirty="0"/>
              <a:t>.</a:t>
            </a:r>
          </a:p>
        </p:txBody>
      </p:sp>
      <p:pic>
        <p:nvPicPr>
          <p:cNvPr id="7" name="Picture 2" descr="Men Pointing Left - Man Pointing Up To The Left | Transparent PNG ...  #1635976 - PNG Images - PNGio"/>
          <p:cNvPicPr>
            <a:picLocks noChangeAspect="1" noChangeArrowheads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00776" y="2126182"/>
            <a:ext cx="1869281" cy="30352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Imagen 1"/>
          <p:cNvPicPr>
            <a:picLocks noChangeAspect="1"/>
          </p:cNvPicPr>
          <p:nvPr/>
        </p:nvPicPr>
        <p:blipFill rotWithShape="1">
          <a:blip r:embed="rId3"/>
          <a:srcRect l="17510" t="14646" r="14875" b="7657"/>
          <a:stretch/>
        </p:blipFill>
        <p:spPr>
          <a:xfrm>
            <a:off x="992780" y="1705206"/>
            <a:ext cx="8399417" cy="48523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868946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7279C2AC-66F9-4C8F-929B-40A387D8CCE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>
            <a:normAutofit/>
          </a:bodyPr>
          <a:lstStyle/>
          <a:p>
            <a:r>
              <a:rPr lang="es-ES" sz="6000" dirty="0" err="1"/>
              <a:t>Thanks</a:t>
            </a:r>
            <a:r>
              <a:rPr lang="es-ES" sz="6000" dirty="0"/>
              <a:t>!</a:t>
            </a:r>
            <a:endParaRPr lang="en-US" sz="6000" dirty="0"/>
          </a:p>
          <a:p>
            <a:pPr algn="ctr"/>
            <a:endParaRPr lang="es-PE" sz="6000" dirty="0"/>
          </a:p>
        </p:txBody>
      </p:sp>
    </p:spTree>
    <p:extLst>
      <p:ext uri="{BB962C8B-B14F-4D97-AF65-F5344CB8AC3E}">
        <p14:creationId xmlns:p14="http://schemas.microsoft.com/office/powerpoint/2010/main" val="320384662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exto 1">
            <a:extLst>
              <a:ext uri="{FF2B5EF4-FFF2-40B4-BE49-F238E27FC236}">
                <a16:creationId xmlns:a16="http://schemas.microsoft.com/office/drawing/2014/main" id="{7273257F-D179-0F4C-B01F-BB2035DAEC54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 vert="horz" lIns="0" tIns="0" rIns="0" bIns="0" rtlCol="0" anchor="t">
            <a:noAutofit/>
          </a:bodyPr>
          <a:lstStyle/>
          <a:p>
            <a:pPr>
              <a:spcBef>
                <a:spcPts val="1200"/>
              </a:spcBef>
            </a:pPr>
            <a:r>
              <a:rPr lang="es-PE" dirty="0"/>
              <a:t>Describe un lugar en el que estuvo formulando oraciones y preguntas utilizando </a:t>
            </a:r>
            <a:r>
              <a:rPr lang="es-PE" dirty="0" err="1"/>
              <a:t>there</a:t>
            </a:r>
            <a:r>
              <a:rPr lang="es-PE" dirty="0"/>
              <a:t> </a:t>
            </a:r>
            <a:r>
              <a:rPr lang="es-PE" dirty="0" err="1"/>
              <a:t>was</a:t>
            </a:r>
            <a:r>
              <a:rPr lang="es-PE" dirty="0"/>
              <a:t> / </a:t>
            </a:r>
            <a:r>
              <a:rPr lang="es-PE" dirty="0" err="1"/>
              <a:t>there</a:t>
            </a:r>
            <a:r>
              <a:rPr lang="es-PE" dirty="0"/>
              <a:t> </a:t>
            </a:r>
            <a:r>
              <a:rPr lang="es-PE" dirty="0" err="1"/>
              <a:t>were</a:t>
            </a:r>
            <a:r>
              <a:rPr lang="es-PE" dirty="0"/>
              <a:t> en afirmativo, negativo y yes/no </a:t>
            </a:r>
            <a:r>
              <a:rPr lang="es-PE" dirty="0" err="1"/>
              <a:t>questions</a:t>
            </a:r>
            <a:r>
              <a:rPr lang="es-PE" dirty="0"/>
              <a:t>.</a:t>
            </a:r>
          </a:p>
          <a:p>
            <a:pPr>
              <a:spcBef>
                <a:spcPts val="1200"/>
              </a:spcBef>
            </a:pPr>
            <a:endParaRPr lang="es-PE" b="0" dirty="0"/>
          </a:p>
        </p:txBody>
      </p:sp>
    </p:spTree>
    <p:extLst>
      <p:ext uri="{BB962C8B-B14F-4D97-AF65-F5344CB8AC3E}">
        <p14:creationId xmlns:p14="http://schemas.microsoft.com/office/powerpoint/2010/main" val="286692191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exto 1">
            <a:extLst>
              <a:ext uri="{FF2B5EF4-FFF2-40B4-BE49-F238E27FC236}">
                <a16:creationId xmlns:a16="http://schemas.microsoft.com/office/drawing/2014/main" id="{69470D82-C3C2-4243-B13D-0D81D2A1113E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853584" y="1538759"/>
            <a:ext cx="9139502" cy="1890241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es-PE" sz="4000" spc="0" dirty="0"/>
              <a:t>TEMA </a:t>
            </a:r>
            <a:r>
              <a:rPr lang="es-PE" dirty="0"/>
              <a:t>9</a:t>
            </a:r>
            <a:r>
              <a:rPr lang="es-PE" sz="4000" spc="0" dirty="0"/>
              <a:t>: </a:t>
            </a:r>
            <a:r>
              <a:rPr lang="es-PE" sz="4000" spc="0" dirty="0" err="1"/>
              <a:t>There</a:t>
            </a:r>
            <a:r>
              <a:rPr lang="es-PE" sz="4000" spc="0" dirty="0"/>
              <a:t> </a:t>
            </a:r>
            <a:r>
              <a:rPr lang="es-PE" sz="4000" spc="0" dirty="0" err="1"/>
              <a:t>was</a:t>
            </a:r>
            <a:r>
              <a:rPr lang="es-PE" sz="4000" spc="0" dirty="0"/>
              <a:t> and </a:t>
            </a:r>
            <a:r>
              <a:rPr lang="es-PE" sz="4000" spc="0" dirty="0" err="1"/>
              <a:t>there</a:t>
            </a:r>
            <a:r>
              <a:rPr lang="es-PE" sz="4000" spc="0" dirty="0"/>
              <a:t> </a:t>
            </a:r>
            <a:r>
              <a:rPr lang="es-PE" sz="4000" spc="0" dirty="0" err="1"/>
              <a:t>were</a:t>
            </a:r>
            <a:endParaRPr lang="es-PE" sz="4000" spc="0" dirty="0"/>
          </a:p>
        </p:txBody>
      </p:sp>
      <p:sp>
        <p:nvSpPr>
          <p:cNvPr id="5" name="Rectángulo 4">
            <a:extLst>
              <a:ext uri="{FF2B5EF4-FFF2-40B4-BE49-F238E27FC236}">
                <a16:creationId xmlns:a16="http://schemas.microsoft.com/office/drawing/2014/main" id="{079F80E9-C8D2-8B42-B481-B910D99A780C}"/>
              </a:ext>
            </a:extLst>
          </p:cNvPr>
          <p:cNvSpPr/>
          <p:nvPr/>
        </p:nvSpPr>
        <p:spPr>
          <a:xfrm>
            <a:off x="853584" y="4340670"/>
            <a:ext cx="8561879" cy="1477328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endParaRPr lang="en-US" b="1" kern="16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kern="16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b="1" kern="1600" dirty="0">
                <a:solidFill>
                  <a:schemeClr val="bg1"/>
                </a:solidFill>
                <a:latin typeface="Stag Book" panose="02000503060000020004" pitchFamily="2" charset="77"/>
                <a:cs typeface="Arial" panose="020B0604020202020204" pitchFamily="34" charset="0"/>
              </a:rPr>
              <a:t>SUBTEMAS: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s-PE" kern="1600" dirty="0" err="1">
                <a:solidFill>
                  <a:schemeClr val="bg1"/>
                </a:solidFill>
                <a:latin typeface="Stag Book"/>
                <a:cs typeface="Arial"/>
              </a:rPr>
              <a:t>Review</a:t>
            </a:r>
            <a:r>
              <a:rPr lang="es-PE" kern="1600" dirty="0">
                <a:solidFill>
                  <a:schemeClr val="bg1"/>
                </a:solidFill>
                <a:latin typeface="Stag Book"/>
                <a:cs typeface="Arial"/>
              </a:rPr>
              <a:t> of </a:t>
            </a:r>
            <a:r>
              <a:rPr lang="es-PE" kern="1600" dirty="0" err="1">
                <a:solidFill>
                  <a:schemeClr val="bg1"/>
                </a:solidFill>
                <a:latin typeface="Stag Book"/>
                <a:cs typeface="Arial"/>
              </a:rPr>
              <a:t>there</a:t>
            </a:r>
            <a:r>
              <a:rPr lang="es-PE" kern="1600" dirty="0">
                <a:solidFill>
                  <a:schemeClr val="bg1"/>
                </a:solidFill>
                <a:latin typeface="Stag Book"/>
                <a:cs typeface="Arial"/>
              </a:rPr>
              <a:t> </a:t>
            </a:r>
            <a:r>
              <a:rPr lang="es-PE" kern="1600" dirty="0" err="1">
                <a:solidFill>
                  <a:schemeClr val="bg1"/>
                </a:solidFill>
                <a:latin typeface="Stag Book"/>
                <a:cs typeface="Arial"/>
              </a:rPr>
              <a:t>is</a:t>
            </a:r>
            <a:r>
              <a:rPr lang="es-PE" kern="1600" dirty="0">
                <a:solidFill>
                  <a:schemeClr val="bg1"/>
                </a:solidFill>
                <a:latin typeface="Stag Book"/>
                <a:cs typeface="Arial"/>
              </a:rPr>
              <a:t> and </a:t>
            </a:r>
            <a:r>
              <a:rPr lang="es-PE" kern="1600" dirty="0" err="1">
                <a:solidFill>
                  <a:schemeClr val="bg1"/>
                </a:solidFill>
                <a:latin typeface="Stag Book"/>
                <a:cs typeface="Arial"/>
              </a:rPr>
              <a:t>there</a:t>
            </a:r>
            <a:r>
              <a:rPr lang="es-PE" kern="1600" dirty="0">
                <a:solidFill>
                  <a:schemeClr val="bg1"/>
                </a:solidFill>
                <a:latin typeface="Stag Book"/>
                <a:cs typeface="Arial"/>
              </a:rPr>
              <a:t> are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s-PE" sz="1800" b="0" i="0" u="none" strike="noStrike" kern="1600" cap="none" spc="0" normalizeH="0" baseline="0" noProof="0" dirty="0" err="1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Stag Book"/>
                <a:cs typeface="Arial"/>
              </a:rPr>
              <a:t>There</a:t>
            </a:r>
            <a:r>
              <a:rPr lang="es-PE" sz="1800" b="0" i="0" u="none" strike="noStrike" kern="16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Stag Book"/>
                <a:cs typeface="Arial"/>
              </a:rPr>
              <a:t> </a:t>
            </a:r>
            <a:r>
              <a:rPr lang="es-PE" sz="1800" b="0" i="0" u="none" strike="noStrike" kern="1600" cap="none" spc="0" normalizeH="0" baseline="0" noProof="0" dirty="0" err="1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Stag Book"/>
                <a:cs typeface="Arial"/>
              </a:rPr>
              <a:t>was</a:t>
            </a:r>
            <a:r>
              <a:rPr lang="es-PE" sz="1800" b="0" i="0" u="none" strike="noStrike" kern="16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Stag Book"/>
                <a:cs typeface="Arial"/>
              </a:rPr>
              <a:t> and </a:t>
            </a:r>
            <a:r>
              <a:rPr lang="es-PE" sz="1800" b="0" i="0" u="none" strike="noStrike" kern="1600" cap="none" spc="0" normalizeH="0" baseline="0" noProof="0" dirty="0" err="1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Stag Book"/>
                <a:cs typeface="Arial"/>
              </a:rPr>
              <a:t>there</a:t>
            </a:r>
            <a:r>
              <a:rPr lang="es-PE" sz="1800" b="0" i="0" u="none" strike="noStrike" kern="16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Stag Book"/>
                <a:cs typeface="Arial"/>
              </a:rPr>
              <a:t> </a:t>
            </a:r>
            <a:r>
              <a:rPr lang="es-PE" sz="1800" b="0" i="0" u="none" strike="noStrike" kern="1600" cap="none" spc="0" normalizeH="0" baseline="0" noProof="0" dirty="0" err="1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Stag Book"/>
                <a:cs typeface="Arial"/>
              </a:rPr>
              <a:t>were</a:t>
            </a:r>
            <a:endParaRPr lang="es-PE" sz="1800" b="0" i="0" u="none" strike="noStrike" kern="16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Stag Book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02648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4AB43E85-BCAE-3E49-9568-7449B516A17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86225" y="841863"/>
            <a:ext cx="6951044" cy="477331"/>
          </a:xfrm>
        </p:spPr>
        <p:txBody>
          <a:bodyPr>
            <a:normAutofit/>
          </a:bodyPr>
          <a:lstStyle/>
          <a:p>
            <a:pPr marL="0" marR="0" lvl="0" indent="0" algn="l" defTabSz="914400" rtl="0" eaLnBrk="1" fontAlgn="auto" latinLnBrk="0" hangingPunct="1">
              <a:lnSpc>
                <a:spcPct val="6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s-ES" sz="3000" b="1" i="0" u="none" strike="noStrike" kern="1200" cap="none" spc="0" normalizeH="0" baseline="0" noProof="0" dirty="0">
                <a:ln>
                  <a:noFill/>
                </a:ln>
                <a:solidFill>
                  <a:srgbClr val="6E00ED"/>
                </a:solidFill>
                <a:effectLst/>
                <a:uLnTx/>
                <a:uFillTx/>
                <a:latin typeface="Stag Book" panose="02000503060000020004" pitchFamily="2" charset="77"/>
                <a:ea typeface="+mn-ea"/>
                <a:cs typeface="Arial" panose="020B0604020202020204" pitchFamily="34" charset="0"/>
              </a:rPr>
              <a:t> </a:t>
            </a:r>
            <a:r>
              <a:rPr lang="es-ES" dirty="0" err="1"/>
              <a:t>Review</a:t>
            </a:r>
            <a:r>
              <a:rPr lang="es-ES" dirty="0"/>
              <a:t> of </a:t>
            </a:r>
            <a:r>
              <a:rPr lang="es-ES" dirty="0" err="1"/>
              <a:t>there</a:t>
            </a:r>
            <a:r>
              <a:rPr lang="es-ES" dirty="0"/>
              <a:t> </a:t>
            </a:r>
            <a:r>
              <a:rPr lang="es-ES" dirty="0" err="1"/>
              <a:t>is</a:t>
            </a:r>
            <a:r>
              <a:rPr lang="es-ES" dirty="0"/>
              <a:t> and </a:t>
            </a:r>
            <a:r>
              <a:rPr lang="es-ES" dirty="0" err="1"/>
              <a:t>there</a:t>
            </a:r>
            <a:r>
              <a:rPr lang="es-ES" dirty="0"/>
              <a:t> are </a:t>
            </a:r>
            <a:endParaRPr kumimoji="0" lang="es-PE" sz="3000" b="1" i="0" u="none" strike="noStrike" kern="1200" cap="none" spc="0" normalizeH="0" baseline="0" noProof="0" dirty="0">
              <a:ln>
                <a:noFill/>
              </a:ln>
              <a:solidFill>
                <a:srgbClr val="6E00ED"/>
              </a:solidFill>
              <a:effectLst/>
              <a:uLnTx/>
              <a:uFillTx/>
              <a:latin typeface="Stag Book" panose="02000503060000020004" pitchFamily="2" charset="77"/>
              <a:ea typeface="+mn-ea"/>
              <a:cs typeface="Arial" panose="020B0604020202020204" pitchFamily="34" charset="0"/>
            </a:endParaRPr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453C5A2C-3996-1D48-B74B-5AE595806D88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/>
        <p:txBody>
          <a:bodyPr/>
          <a:lstStyle/>
          <a:p>
            <a:r>
              <a:rPr lang="en-US" dirty="0" err="1"/>
              <a:t>Inglés</a:t>
            </a:r>
            <a:r>
              <a:rPr lang="en-US" dirty="0"/>
              <a:t> para el </a:t>
            </a:r>
            <a:r>
              <a:rPr lang="en-US" dirty="0" err="1"/>
              <a:t>Trabajo</a:t>
            </a:r>
            <a:endParaRPr lang="es-PE" dirty="0"/>
          </a:p>
        </p:txBody>
      </p:sp>
      <p:sp>
        <p:nvSpPr>
          <p:cNvPr id="13" name="Subtítulo 9"/>
          <p:cNvSpPr txBox="1">
            <a:spLocks/>
          </p:cNvSpPr>
          <p:nvPr/>
        </p:nvSpPr>
        <p:spPr>
          <a:xfrm>
            <a:off x="702326" y="1436761"/>
            <a:ext cx="9649766" cy="994695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>
            <a:lvl1pPr marL="0" indent="0" algn="l" defTabSz="914400" rtl="0" eaLnBrk="1" latinLnBrk="0" hangingPunct="1">
              <a:lnSpc>
                <a:spcPct val="60000"/>
              </a:lnSpc>
              <a:spcBef>
                <a:spcPts val="1000"/>
              </a:spcBef>
              <a:buFont typeface="Arial" panose="020B0604020202020204" pitchFamily="34" charset="0"/>
              <a:buNone/>
              <a:defRPr sz="3000" b="1" kern="1200" spc="0">
                <a:solidFill>
                  <a:srgbClr val="6E00ED"/>
                </a:solidFill>
                <a:latin typeface="Stag Book" panose="02000503060000020004" pitchFamily="2" charset="77"/>
                <a:ea typeface="+mn-ea"/>
                <a:cs typeface="Arial" panose="020B0604020202020204" pitchFamily="34" charset="0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PE" sz="1800" b="0" dirty="0">
                <a:solidFill>
                  <a:schemeClr val="tx1"/>
                </a:solidFill>
                <a:latin typeface="Arial" panose="020B0604020202020204" pitchFamily="34" charset="0"/>
              </a:rPr>
              <a:t>Look at </a:t>
            </a:r>
            <a:r>
              <a:rPr lang="es-PE" sz="1800" b="0" dirty="0" err="1">
                <a:solidFill>
                  <a:schemeClr val="tx1"/>
                </a:solidFill>
                <a:latin typeface="Arial" panose="020B0604020202020204" pitchFamily="34" charset="0"/>
              </a:rPr>
              <a:t>the</a:t>
            </a:r>
            <a:r>
              <a:rPr lang="es-PE" sz="1800" b="0" dirty="0">
                <a:solidFill>
                  <a:schemeClr val="tx1"/>
                </a:solidFill>
                <a:latin typeface="Arial" panose="020B0604020202020204" pitchFamily="34" charset="0"/>
              </a:rPr>
              <a:t> </a:t>
            </a:r>
            <a:r>
              <a:rPr lang="es-PE" sz="1800" b="0" dirty="0" err="1">
                <a:solidFill>
                  <a:schemeClr val="tx1"/>
                </a:solidFill>
                <a:latin typeface="Arial" panose="020B0604020202020204" pitchFamily="34" charset="0"/>
              </a:rPr>
              <a:t>picture</a:t>
            </a:r>
            <a:r>
              <a:rPr lang="es-PE" sz="1800" b="0" dirty="0">
                <a:solidFill>
                  <a:schemeClr val="tx1"/>
                </a:solidFill>
                <a:latin typeface="Arial" panose="020B0604020202020204" pitchFamily="34" charset="0"/>
              </a:rPr>
              <a:t> and </a:t>
            </a:r>
            <a:r>
              <a:rPr lang="es-PE" sz="1800" b="0" dirty="0" err="1">
                <a:solidFill>
                  <a:schemeClr val="tx1"/>
                </a:solidFill>
                <a:latin typeface="Arial" panose="020B0604020202020204" pitchFamily="34" charset="0"/>
              </a:rPr>
              <a:t>answer</a:t>
            </a:r>
            <a:r>
              <a:rPr lang="es-PE" sz="1800" b="0" dirty="0">
                <a:solidFill>
                  <a:schemeClr val="tx1"/>
                </a:solidFill>
                <a:latin typeface="Arial" panose="020B0604020202020204" pitchFamily="34" charset="0"/>
              </a:rPr>
              <a:t>:</a:t>
            </a:r>
          </a:p>
          <a:p>
            <a:r>
              <a:rPr lang="es-PE" sz="1800" b="0" dirty="0" err="1">
                <a:solidFill>
                  <a:schemeClr val="tx1"/>
                </a:solidFill>
                <a:latin typeface="Arial" panose="020B0604020202020204" pitchFamily="34" charset="0"/>
              </a:rPr>
              <a:t>What</a:t>
            </a:r>
            <a:r>
              <a:rPr lang="es-PE" sz="1800" b="0" dirty="0">
                <a:solidFill>
                  <a:schemeClr val="tx1"/>
                </a:solidFill>
                <a:latin typeface="Arial" panose="020B0604020202020204" pitchFamily="34" charset="0"/>
              </a:rPr>
              <a:t> can </a:t>
            </a:r>
            <a:r>
              <a:rPr lang="es-PE" sz="1800" b="0" dirty="0" err="1">
                <a:solidFill>
                  <a:schemeClr val="tx1"/>
                </a:solidFill>
                <a:latin typeface="Arial" panose="020B0604020202020204" pitchFamily="34" charset="0"/>
              </a:rPr>
              <a:t>you</a:t>
            </a:r>
            <a:r>
              <a:rPr lang="es-PE" sz="1800" b="0" dirty="0">
                <a:solidFill>
                  <a:schemeClr val="tx1"/>
                </a:solidFill>
                <a:latin typeface="Arial" panose="020B0604020202020204" pitchFamily="34" charset="0"/>
              </a:rPr>
              <a:t> </a:t>
            </a:r>
            <a:r>
              <a:rPr lang="es-PE" sz="1800" b="0" dirty="0" err="1">
                <a:solidFill>
                  <a:schemeClr val="tx1"/>
                </a:solidFill>
                <a:latin typeface="Arial" panose="020B0604020202020204" pitchFamily="34" charset="0"/>
              </a:rPr>
              <a:t>see</a:t>
            </a:r>
            <a:r>
              <a:rPr lang="es-PE" sz="1800" b="0" dirty="0">
                <a:solidFill>
                  <a:schemeClr val="tx1"/>
                </a:solidFill>
                <a:latin typeface="Arial" panose="020B0604020202020204" pitchFamily="34" charset="0"/>
              </a:rPr>
              <a:t>?</a:t>
            </a:r>
          </a:p>
        </p:txBody>
      </p:sp>
      <p:pic>
        <p:nvPicPr>
          <p:cNvPr id="9" name="Marcador de contenido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41731" y="3056708"/>
            <a:ext cx="2620016" cy="2620016"/>
          </a:xfrm>
          <a:prstGeom prst="rect">
            <a:avLst/>
          </a:prstGeom>
        </p:spPr>
      </p:pic>
      <p:pic>
        <p:nvPicPr>
          <p:cNvPr id="1026" name="Picture 2" descr="17 Best San Diego Hotels on the Beach (2021) &amp;amp; Fun Oceanfront Resorts | La  Jolla Mom"/>
          <p:cNvPicPr>
            <a:picLocks noChangeAspect="1" noChangeArrowheads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11231" y="1546170"/>
            <a:ext cx="6442199" cy="42947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6653265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4AB43E85-BCAE-3E49-9568-7449B516A17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86225" y="841863"/>
            <a:ext cx="5476717" cy="477331"/>
          </a:xfrm>
        </p:spPr>
        <p:txBody>
          <a:bodyPr>
            <a:normAutofit lnSpcReduction="10000"/>
          </a:bodyPr>
          <a:lstStyle/>
          <a:p>
            <a:pPr marL="0" marR="0" lvl="0" indent="0" algn="l" defTabSz="914400" rtl="0" eaLnBrk="1" fontAlgn="auto" latinLnBrk="0" hangingPunct="1">
              <a:lnSpc>
                <a:spcPct val="6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s-ES" sz="3000" b="1" i="0" u="none" strike="noStrike" kern="1200" cap="none" spc="0" normalizeH="0" baseline="0" noProof="0" dirty="0">
                <a:ln>
                  <a:noFill/>
                </a:ln>
                <a:solidFill>
                  <a:srgbClr val="6E00ED"/>
                </a:solidFill>
                <a:effectLst/>
                <a:uLnTx/>
                <a:uFillTx/>
                <a:latin typeface="Stag Book" panose="02000503060000020004" pitchFamily="2" charset="77"/>
                <a:ea typeface="+mn-ea"/>
                <a:cs typeface="Arial" panose="020B0604020202020204" pitchFamily="34" charset="0"/>
              </a:rPr>
              <a:t> </a:t>
            </a:r>
            <a:r>
              <a:rPr kumimoji="0" lang="es-ES" sz="3000" b="1" i="0" u="none" strike="noStrike" kern="1200" cap="none" spc="0" normalizeH="0" baseline="0" noProof="0" dirty="0" err="1">
                <a:ln>
                  <a:noFill/>
                </a:ln>
                <a:solidFill>
                  <a:srgbClr val="6E00ED"/>
                </a:solidFill>
                <a:effectLst/>
                <a:uLnTx/>
                <a:uFillTx/>
                <a:latin typeface="Stag Book" panose="02000503060000020004" pitchFamily="2" charset="77"/>
                <a:ea typeface="+mn-ea"/>
                <a:cs typeface="Arial" panose="020B0604020202020204" pitchFamily="34" charset="0"/>
              </a:rPr>
              <a:t>Review</a:t>
            </a:r>
            <a:r>
              <a:rPr kumimoji="0" lang="es-ES" sz="3000" b="1" i="0" u="none" strike="noStrike" kern="1200" cap="none" spc="0" normalizeH="0" baseline="0" noProof="0" dirty="0">
                <a:ln>
                  <a:noFill/>
                </a:ln>
                <a:solidFill>
                  <a:srgbClr val="6E00ED"/>
                </a:solidFill>
                <a:effectLst/>
                <a:uLnTx/>
                <a:uFillTx/>
                <a:latin typeface="Stag Book" panose="02000503060000020004" pitchFamily="2" charset="77"/>
                <a:ea typeface="+mn-ea"/>
                <a:cs typeface="Arial" panose="020B0604020202020204" pitchFamily="34" charset="0"/>
              </a:rPr>
              <a:t> of t</a:t>
            </a:r>
            <a:r>
              <a:rPr lang="es-ES" dirty="0" err="1"/>
              <a:t>here</a:t>
            </a:r>
            <a:r>
              <a:rPr lang="es-ES" dirty="0"/>
              <a:t> </a:t>
            </a:r>
            <a:r>
              <a:rPr lang="es-ES" dirty="0" err="1"/>
              <a:t>is</a:t>
            </a:r>
            <a:r>
              <a:rPr lang="es-ES" dirty="0"/>
              <a:t> and </a:t>
            </a:r>
            <a:r>
              <a:rPr lang="es-ES" dirty="0" err="1"/>
              <a:t>there</a:t>
            </a:r>
            <a:r>
              <a:rPr lang="es-ES" dirty="0"/>
              <a:t> are</a:t>
            </a:r>
            <a:endParaRPr kumimoji="0" lang="es-PE" sz="3000" b="1" i="0" u="none" strike="noStrike" kern="1200" cap="none" spc="0" normalizeH="0" baseline="0" noProof="0" dirty="0">
              <a:ln>
                <a:noFill/>
              </a:ln>
              <a:solidFill>
                <a:srgbClr val="6E00ED"/>
              </a:solidFill>
              <a:effectLst/>
              <a:uLnTx/>
              <a:uFillTx/>
              <a:latin typeface="Stag Book" panose="02000503060000020004" pitchFamily="2" charset="77"/>
              <a:ea typeface="+mn-ea"/>
              <a:cs typeface="Arial" panose="020B0604020202020204" pitchFamily="34" charset="0"/>
            </a:endParaRPr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453C5A2C-3996-1D48-B74B-5AE595806D88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/>
        <p:txBody>
          <a:bodyPr/>
          <a:lstStyle/>
          <a:p>
            <a:r>
              <a:rPr lang="en-US" dirty="0" err="1"/>
              <a:t>Inglés</a:t>
            </a:r>
            <a:r>
              <a:rPr lang="en-US" dirty="0"/>
              <a:t> para el </a:t>
            </a:r>
            <a:r>
              <a:rPr lang="en-US" dirty="0" err="1"/>
              <a:t>Trabajo</a:t>
            </a:r>
            <a:endParaRPr lang="es-PE" dirty="0"/>
          </a:p>
        </p:txBody>
      </p:sp>
      <p:sp>
        <p:nvSpPr>
          <p:cNvPr id="13" name="Subtítulo 9"/>
          <p:cNvSpPr txBox="1">
            <a:spLocks/>
          </p:cNvSpPr>
          <p:nvPr/>
        </p:nvSpPr>
        <p:spPr>
          <a:xfrm>
            <a:off x="702325" y="1106500"/>
            <a:ext cx="9649766" cy="994695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>
            <a:lvl1pPr marL="0" indent="0" algn="l" defTabSz="914400" rtl="0" eaLnBrk="1" latinLnBrk="0" hangingPunct="1">
              <a:lnSpc>
                <a:spcPct val="60000"/>
              </a:lnSpc>
              <a:spcBef>
                <a:spcPts val="1000"/>
              </a:spcBef>
              <a:buFont typeface="Arial" panose="020B0604020202020204" pitchFamily="34" charset="0"/>
              <a:buNone/>
              <a:defRPr sz="3000" b="1" kern="1200" spc="0">
                <a:solidFill>
                  <a:srgbClr val="6E00ED"/>
                </a:solidFill>
                <a:latin typeface="Stag Book" panose="02000503060000020004" pitchFamily="2" charset="77"/>
                <a:ea typeface="+mn-ea"/>
                <a:cs typeface="Arial" panose="020B0604020202020204" pitchFamily="34" charset="0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PE" sz="1800" b="0" dirty="0" err="1">
                <a:solidFill>
                  <a:schemeClr val="tx1"/>
                </a:solidFill>
                <a:latin typeface="Arial" panose="020B0604020202020204" pitchFamily="34" charset="0"/>
              </a:rPr>
              <a:t>We</a:t>
            </a:r>
            <a:r>
              <a:rPr lang="es-PE" sz="1800" b="0" dirty="0">
                <a:solidFill>
                  <a:schemeClr val="tx1"/>
                </a:solidFill>
                <a:latin typeface="Arial" panose="020B0604020202020204" pitchFamily="34" charset="0"/>
              </a:rPr>
              <a:t> use </a:t>
            </a:r>
            <a:r>
              <a:rPr lang="es-PE" sz="1800" b="0" dirty="0" err="1">
                <a:solidFill>
                  <a:schemeClr val="tx1"/>
                </a:solidFill>
                <a:latin typeface="Arial" panose="020B0604020202020204" pitchFamily="34" charset="0"/>
              </a:rPr>
              <a:t>there</a:t>
            </a:r>
            <a:r>
              <a:rPr lang="es-PE" sz="1800" b="0" dirty="0">
                <a:solidFill>
                  <a:schemeClr val="tx1"/>
                </a:solidFill>
                <a:latin typeface="Arial" panose="020B0604020202020204" pitchFamily="34" charset="0"/>
              </a:rPr>
              <a:t> </a:t>
            </a:r>
            <a:r>
              <a:rPr lang="es-PE" sz="1800" b="0" dirty="0" err="1">
                <a:solidFill>
                  <a:schemeClr val="tx1"/>
                </a:solidFill>
                <a:latin typeface="Arial" panose="020B0604020202020204" pitchFamily="34" charset="0"/>
              </a:rPr>
              <a:t>is</a:t>
            </a:r>
            <a:r>
              <a:rPr lang="es-PE" sz="1800" b="0" dirty="0">
                <a:solidFill>
                  <a:schemeClr val="tx1"/>
                </a:solidFill>
                <a:latin typeface="Arial" panose="020B0604020202020204" pitchFamily="34" charset="0"/>
              </a:rPr>
              <a:t> and </a:t>
            </a:r>
            <a:r>
              <a:rPr lang="es-PE" sz="1800" b="0" dirty="0" err="1">
                <a:solidFill>
                  <a:schemeClr val="tx1"/>
                </a:solidFill>
                <a:latin typeface="Arial" panose="020B0604020202020204" pitchFamily="34" charset="0"/>
              </a:rPr>
              <a:t>there</a:t>
            </a:r>
            <a:r>
              <a:rPr lang="es-PE" sz="1800" b="0" dirty="0">
                <a:solidFill>
                  <a:schemeClr val="tx1"/>
                </a:solidFill>
                <a:latin typeface="Arial" panose="020B0604020202020204" pitchFamily="34" charset="0"/>
              </a:rPr>
              <a:t> are to describe </a:t>
            </a:r>
            <a:r>
              <a:rPr lang="es-PE" sz="1800" b="0" dirty="0" err="1">
                <a:solidFill>
                  <a:schemeClr val="tx1"/>
                </a:solidFill>
                <a:latin typeface="Arial" panose="020B0604020202020204" pitchFamily="34" charset="0"/>
              </a:rPr>
              <a:t>rooms</a:t>
            </a:r>
            <a:r>
              <a:rPr lang="es-PE" sz="1800" b="0" dirty="0">
                <a:solidFill>
                  <a:schemeClr val="tx1"/>
                </a:solidFill>
                <a:latin typeface="Arial" panose="020B0604020202020204" pitchFamily="34" charset="0"/>
              </a:rPr>
              <a:t> </a:t>
            </a:r>
            <a:r>
              <a:rPr lang="es-PE" sz="1800" b="0" dirty="0" err="1">
                <a:solidFill>
                  <a:schemeClr val="tx1"/>
                </a:solidFill>
                <a:latin typeface="Arial" panose="020B0604020202020204" pitchFamily="34" charset="0"/>
              </a:rPr>
              <a:t>or</a:t>
            </a:r>
            <a:r>
              <a:rPr lang="es-PE" sz="1800" b="0" dirty="0">
                <a:solidFill>
                  <a:schemeClr val="tx1"/>
                </a:solidFill>
                <a:latin typeface="Arial" panose="020B0604020202020204" pitchFamily="34" charset="0"/>
              </a:rPr>
              <a:t> </a:t>
            </a:r>
            <a:r>
              <a:rPr lang="es-PE" sz="1800" b="0" dirty="0" err="1">
                <a:solidFill>
                  <a:schemeClr val="tx1"/>
                </a:solidFill>
                <a:latin typeface="Arial" panose="020B0604020202020204" pitchFamily="34" charset="0"/>
              </a:rPr>
              <a:t>your</a:t>
            </a:r>
            <a:r>
              <a:rPr lang="es-PE" sz="1800" b="0" dirty="0">
                <a:solidFill>
                  <a:schemeClr val="tx1"/>
                </a:solidFill>
                <a:latin typeface="Arial" panose="020B0604020202020204" pitchFamily="34" charset="0"/>
              </a:rPr>
              <a:t> </a:t>
            </a:r>
            <a:r>
              <a:rPr lang="es-PE" sz="1800" b="0" dirty="0" err="1">
                <a:solidFill>
                  <a:schemeClr val="tx1"/>
                </a:solidFill>
                <a:latin typeface="Arial" panose="020B0604020202020204" pitchFamily="34" charset="0"/>
              </a:rPr>
              <a:t>favorite</a:t>
            </a:r>
            <a:r>
              <a:rPr lang="es-PE" sz="1800" b="0" dirty="0">
                <a:solidFill>
                  <a:schemeClr val="tx1"/>
                </a:solidFill>
                <a:latin typeface="Arial" panose="020B0604020202020204" pitchFamily="34" charset="0"/>
              </a:rPr>
              <a:t> places.</a:t>
            </a:r>
          </a:p>
        </p:txBody>
      </p:sp>
      <p:pic>
        <p:nvPicPr>
          <p:cNvPr id="7" name="Marcador de contenido 1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6077" y="2101194"/>
            <a:ext cx="7968544" cy="4600051"/>
          </a:xfrm>
          <a:prstGeom prst="rect">
            <a:avLst/>
          </a:prstGeom>
        </p:spPr>
      </p:pic>
      <p:pic>
        <p:nvPicPr>
          <p:cNvPr id="8" name="Picture 2" descr="Men Pointing Left - Man Pointing Up To The Left | Transparent PNG ...  #1635976 - PNG Images - PNGio"/>
          <p:cNvPicPr>
            <a:picLocks noChangeAspect="1" noChangeArrowheads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17451" y="2766262"/>
            <a:ext cx="1869281" cy="30352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1358133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4AB43E85-BCAE-3E49-9568-7449B516A17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86225" y="841863"/>
            <a:ext cx="6807352" cy="477331"/>
          </a:xfrm>
        </p:spPr>
        <p:txBody>
          <a:bodyPr>
            <a:normAutofit/>
          </a:bodyPr>
          <a:lstStyle/>
          <a:p>
            <a:pPr marL="0" marR="0" lvl="0" indent="0" algn="l" defTabSz="914400" rtl="0" eaLnBrk="1" fontAlgn="auto" latinLnBrk="0" hangingPunct="1">
              <a:lnSpc>
                <a:spcPct val="6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s-ES" sz="3000" b="1" i="0" u="none" strike="noStrike" kern="1200" cap="none" spc="0" normalizeH="0" baseline="0" noProof="0" dirty="0">
                <a:ln>
                  <a:noFill/>
                </a:ln>
                <a:solidFill>
                  <a:srgbClr val="6E00ED"/>
                </a:solidFill>
                <a:effectLst/>
                <a:uLnTx/>
                <a:uFillTx/>
                <a:latin typeface="Stag Book" panose="02000503060000020004" pitchFamily="2" charset="77"/>
                <a:ea typeface="+mn-ea"/>
                <a:cs typeface="Arial" panose="020B0604020202020204" pitchFamily="34" charset="0"/>
              </a:rPr>
              <a:t> </a:t>
            </a:r>
            <a:r>
              <a:rPr kumimoji="0" lang="es-ES" sz="3000" b="1" i="0" u="none" strike="noStrike" kern="1200" cap="none" spc="0" normalizeH="0" baseline="0" noProof="0" dirty="0" err="1">
                <a:ln>
                  <a:noFill/>
                </a:ln>
                <a:solidFill>
                  <a:srgbClr val="6E00ED"/>
                </a:solidFill>
                <a:effectLst/>
                <a:uLnTx/>
                <a:uFillTx/>
                <a:latin typeface="Stag Book" panose="02000503060000020004" pitchFamily="2" charset="77"/>
                <a:ea typeface="+mn-ea"/>
                <a:cs typeface="Arial" panose="020B0604020202020204" pitchFamily="34" charset="0"/>
              </a:rPr>
              <a:t>Review</a:t>
            </a:r>
            <a:r>
              <a:rPr kumimoji="0" lang="es-ES" sz="3000" b="1" i="0" u="none" strike="noStrike" kern="1200" cap="none" spc="0" normalizeH="0" baseline="0" noProof="0" dirty="0">
                <a:ln>
                  <a:noFill/>
                </a:ln>
                <a:solidFill>
                  <a:srgbClr val="6E00ED"/>
                </a:solidFill>
                <a:effectLst/>
                <a:uLnTx/>
                <a:uFillTx/>
                <a:latin typeface="Stag Book" panose="02000503060000020004" pitchFamily="2" charset="77"/>
                <a:ea typeface="+mn-ea"/>
                <a:cs typeface="Arial" panose="020B0604020202020204" pitchFamily="34" charset="0"/>
              </a:rPr>
              <a:t> of t</a:t>
            </a:r>
            <a:r>
              <a:rPr lang="es-ES" dirty="0" err="1"/>
              <a:t>here</a:t>
            </a:r>
            <a:r>
              <a:rPr lang="es-ES" dirty="0"/>
              <a:t> </a:t>
            </a:r>
            <a:r>
              <a:rPr lang="es-ES" dirty="0" err="1"/>
              <a:t>is</a:t>
            </a:r>
            <a:r>
              <a:rPr lang="es-ES" dirty="0"/>
              <a:t> and </a:t>
            </a:r>
            <a:r>
              <a:rPr lang="es-ES" dirty="0" err="1"/>
              <a:t>there</a:t>
            </a:r>
            <a:r>
              <a:rPr lang="es-ES" dirty="0"/>
              <a:t> are</a:t>
            </a:r>
            <a:endParaRPr kumimoji="0" lang="es-PE" sz="3000" b="1" i="0" u="none" strike="noStrike" kern="1200" cap="none" spc="0" normalizeH="0" baseline="0" noProof="0" dirty="0">
              <a:ln>
                <a:noFill/>
              </a:ln>
              <a:solidFill>
                <a:srgbClr val="6E00ED"/>
              </a:solidFill>
              <a:effectLst/>
              <a:uLnTx/>
              <a:uFillTx/>
              <a:latin typeface="Stag Book" panose="02000503060000020004" pitchFamily="2" charset="77"/>
              <a:ea typeface="+mn-ea"/>
              <a:cs typeface="Arial" panose="020B0604020202020204" pitchFamily="34" charset="0"/>
            </a:endParaRPr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453C5A2C-3996-1D48-B74B-5AE595806D88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/>
        <p:txBody>
          <a:bodyPr/>
          <a:lstStyle/>
          <a:p>
            <a:r>
              <a:rPr lang="en-US" dirty="0" err="1"/>
              <a:t>Inglés</a:t>
            </a:r>
            <a:r>
              <a:rPr lang="en-US" dirty="0"/>
              <a:t> para el </a:t>
            </a:r>
            <a:r>
              <a:rPr lang="en-US" dirty="0" err="1"/>
              <a:t>Trabajo</a:t>
            </a:r>
            <a:endParaRPr lang="es-PE" dirty="0"/>
          </a:p>
        </p:txBody>
      </p:sp>
      <p:sp>
        <p:nvSpPr>
          <p:cNvPr id="13" name="Subtítulo 9"/>
          <p:cNvSpPr txBox="1">
            <a:spLocks/>
          </p:cNvSpPr>
          <p:nvPr/>
        </p:nvSpPr>
        <p:spPr>
          <a:xfrm>
            <a:off x="702325" y="1106500"/>
            <a:ext cx="9649766" cy="994695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>
            <a:lvl1pPr marL="0" indent="0" algn="l" defTabSz="914400" rtl="0" eaLnBrk="1" latinLnBrk="0" hangingPunct="1">
              <a:lnSpc>
                <a:spcPct val="60000"/>
              </a:lnSpc>
              <a:spcBef>
                <a:spcPts val="1000"/>
              </a:spcBef>
              <a:buFont typeface="Arial" panose="020B0604020202020204" pitchFamily="34" charset="0"/>
              <a:buNone/>
              <a:defRPr sz="3000" b="1" kern="1200" spc="0">
                <a:solidFill>
                  <a:srgbClr val="6E00ED"/>
                </a:solidFill>
                <a:latin typeface="Stag Book" panose="02000503060000020004" pitchFamily="2" charset="77"/>
                <a:ea typeface="+mn-ea"/>
                <a:cs typeface="Arial" panose="020B0604020202020204" pitchFamily="34" charset="0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PE" sz="1800" b="0" dirty="0" err="1">
                <a:solidFill>
                  <a:schemeClr val="tx1"/>
                </a:solidFill>
                <a:latin typeface="Arial" panose="020B0604020202020204" pitchFamily="34" charset="0"/>
              </a:rPr>
              <a:t>We</a:t>
            </a:r>
            <a:r>
              <a:rPr lang="es-PE" sz="1800" b="0" dirty="0">
                <a:solidFill>
                  <a:schemeClr val="tx1"/>
                </a:solidFill>
                <a:latin typeface="Arial" panose="020B0604020202020204" pitchFamily="34" charset="0"/>
              </a:rPr>
              <a:t> use </a:t>
            </a:r>
            <a:r>
              <a:rPr lang="es-PE" sz="1800" b="0" dirty="0" err="1">
                <a:solidFill>
                  <a:schemeClr val="tx1"/>
                </a:solidFill>
                <a:latin typeface="Arial" panose="020B0604020202020204" pitchFamily="34" charset="0"/>
              </a:rPr>
              <a:t>there</a:t>
            </a:r>
            <a:r>
              <a:rPr lang="es-PE" sz="1800" b="0" dirty="0">
                <a:solidFill>
                  <a:schemeClr val="tx1"/>
                </a:solidFill>
                <a:latin typeface="Arial" panose="020B0604020202020204" pitchFamily="34" charset="0"/>
              </a:rPr>
              <a:t> </a:t>
            </a:r>
            <a:r>
              <a:rPr lang="es-PE" sz="1800" b="0" dirty="0" err="1">
                <a:solidFill>
                  <a:schemeClr val="tx1"/>
                </a:solidFill>
                <a:latin typeface="Arial" panose="020B0604020202020204" pitchFamily="34" charset="0"/>
              </a:rPr>
              <a:t>is</a:t>
            </a:r>
            <a:r>
              <a:rPr lang="es-PE" sz="1800" b="0" dirty="0">
                <a:solidFill>
                  <a:schemeClr val="tx1"/>
                </a:solidFill>
                <a:latin typeface="Arial" panose="020B0604020202020204" pitchFamily="34" charset="0"/>
              </a:rPr>
              <a:t> and </a:t>
            </a:r>
            <a:r>
              <a:rPr lang="es-PE" sz="1800" b="0" dirty="0" err="1">
                <a:solidFill>
                  <a:schemeClr val="tx1"/>
                </a:solidFill>
                <a:latin typeface="Arial" panose="020B0604020202020204" pitchFamily="34" charset="0"/>
              </a:rPr>
              <a:t>there</a:t>
            </a:r>
            <a:r>
              <a:rPr lang="es-PE" sz="1800" b="0" dirty="0">
                <a:solidFill>
                  <a:schemeClr val="tx1"/>
                </a:solidFill>
                <a:latin typeface="Arial" panose="020B0604020202020204" pitchFamily="34" charset="0"/>
              </a:rPr>
              <a:t> are in </a:t>
            </a:r>
            <a:r>
              <a:rPr lang="es-PE" sz="1800" b="0" dirty="0" err="1">
                <a:solidFill>
                  <a:schemeClr val="tx1"/>
                </a:solidFill>
                <a:latin typeface="Arial" panose="020B0604020202020204" pitchFamily="34" charset="0"/>
              </a:rPr>
              <a:t>these</a:t>
            </a:r>
            <a:r>
              <a:rPr lang="es-PE" sz="1800" b="0" dirty="0">
                <a:solidFill>
                  <a:schemeClr val="tx1"/>
                </a:solidFill>
                <a:latin typeface="Arial" panose="020B0604020202020204" pitchFamily="34" charset="0"/>
              </a:rPr>
              <a:t> </a:t>
            </a:r>
            <a:r>
              <a:rPr lang="es-PE" sz="1800" b="0" dirty="0" err="1">
                <a:solidFill>
                  <a:schemeClr val="tx1"/>
                </a:solidFill>
                <a:latin typeface="Arial" panose="020B0604020202020204" pitchFamily="34" charset="0"/>
              </a:rPr>
              <a:t>forms</a:t>
            </a:r>
            <a:r>
              <a:rPr lang="es-PE" sz="1800" b="0" dirty="0">
                <a:solidFill>
                  <a:schemeClr val="tx1"/>
                </a:solidFill>
                <a:latin typeface="Arial" panose="020B0604020202020204" pitchFamily="34" charset="0"/>
              </a:rPr>
              <a:t>:</a:t>
            </a:r>
          </a:p>
        </p:txBody>
      </p:sp>
      <p:pic>
        <p:nvPicPr>
          <p:cNvPr id="8" name="Picture 2" descr="Men Pointing Left - Man Pointing Up To The Left | Transparent PNG ...  #1635976 - PNG Images - PNGio"/>
          <p:cNvPicPr>
            <a:picLocks noChangeAspect="1" noChangeArrowheads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17451" y="2766262"/>
            <a:ext cx="1869281" cy="30352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ENGLISH CORNER: THERE IS / THERE ARE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06" t="17499" r="2108" b="3848"/>
          <a:stretch/>
        </p:blipFill>
        <p:spPr bwMode="auto">
          <a:xfrm>
            <a:off x="1580606" y="1866064"/>
            <a:ext cx="7040880" cy="46392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3111370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4AB43E85-BCAE-3E49-9568-7449B516A17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86225" y="841863"/>
            <a:ext cx="6650598" cy="477331"/>
          </a:xfrm>
        </p:spPr>
        <p:txBody>
          <a:bodyPr>
            <a:normAutofit/>
          </a:bodyPr>
          <a:lstStyle/>
          <a:p>
            <a:pPr marL="0" marR="0" lvl="0" indent="0" algn="l" defTabSz="914400" rtl="0" eaLnBrk="1" fontAlgn="auto" latinLnBrk="0" hangingPunct="1">
              <a:lnSpc>
                <a:spcPct val="6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s-ES" sz="3000" b="1" i="0" u="none" strike="noStrike" kern="1200" cap="none" spc="0" normalizeH="0" baseline="0" noProof="0" dirty="0">
                <a:ln>
                  <a:noFill/>
                </a:ln>
                <a:solidFill>
                  <a:srgbClr val="6E00ED"/>
                </a:solidFill>
                <a:effectLst/>
                <a:uLnTx/>
                <a:uFillTx/>
                <a:latin typeface="Stag Book" panose="02000503060000020004" pitchFamily="2" charset="77"/>
                <a:ea typeface="+mn-ea"/>
                <a:cs typeface="Arial" panose="020B0604020202020204" pitchFamily="34" charset="0"/>
              </a:rPr>
              <a:t> </a:t>
            </a:r>
            <a:r>
              <a:rPr lang="es-ES" dirty="0" err="1"/>
              <a:t>There</a:t>
            </a:r>
            <a:r>
              <a:rPr lang="es-ES" dirty="0"/>
              <a:t> </a:t>
            </a:r>
            <a:r>
              <a:rPr lang="es-ES" dirty="0" err="1"/>
              <a:t>was</a:t>
            </a:r>
            <a:r>
              <a:rPr lang="es-ES" dirty="0"/>
              <a:t> and </a:t>
            </a:r>
            <a:r>
              <a:rPr lang="es-ES" dirty="0" err="1"/>
              <a:t>there</a:t>
            </a:r>
            <a:r>
              <a:rPr lang="es-ES" dirty="0"/>
              <a:t> </a:t>
            </a:r>
            <a:r>
              <a:rPr lang="es-ES" dirty="0" err="1"/>
              <a:t>were</a:t>
            </a:r>
            <a:r>
              <a:rPr lang="es-ES" dirty="0"/>
              <a:t>                    </a:t>
            </a:r>
            <a:endParaRPr kumimoji="0" lang="es-PE" sz="3000" b="1" i="0" u="none" strike="noStrike" kern="1200" cap="none" spc="0" normalizeH="0" baseline="0" noProof="0" dirty="0">
              <a:ln>
                <a:noFill/>
              </a:ln>
              <a:solidFill>
                <a:srgbClr val="6E00ED"/>
              </a:solidFill>
              <a:effectLst/>
              <a:uLnTx/>
              <a:uFillTx/>
              <a:latin typeface="Stag Book" panose="02000503060000020004" pitchFamily="2" charset="77"/>
              <a:ea typeface="+mn-ea"/>
              <a:cs typeface="Arial" panose="020B0604020202020204" pitchFamily="34" charset="0"/>
            </a:endParaRPr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453C5A2C-3996-1D48-B74B-5AE595806D88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/>
        <p:txBody>
          <a:bodyPr/>
          <a:lstStyle/>
          <a:p>
            <a:r>
              <a:rPr lang="en-US" dirty="0" err="1"/>
              <a:t>Inglés</a:t>
            </a:r>
            <a:r>
              <a:rPr lang="en-US" dirty="0"/>
              <a:t> para el </a:t>
            </a:r>
            <a:r>
              <a:rPr lang="en-US" dirty="0" err="1"/>
              <a:t>Trabajo</a:t>
            </a:r>
            <a:endParaRPr lang="es-PE" dirty="0"/>
          </a:p>
        </p:txBody>
      </p:sp>
      <p:sp>
        <p:nvSpPr>
          <p:cNvPr id="13" name="Subtítulo 9"/>
          <p:cNvSpPr txBox="1">
            <a:spLocks/>
          </p:cNvSpPr>
          <p:nvPr/>
        </p:nvSpPr>
        <p:spPr>
          <a:xfrm>
            <a:off x="702325" y="1106500"/>
            <a:ext cx="9649766" cy="994695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>
            <a:lvl1pPr marL="0" indent="0" algn="l" defTabSz="914400" rtl="0" eaLnBrk="1" latinLnBrk="0" hangingPunct="1">
              <a:lnSpc>
                <a:spcPct val="60000"/>
              </a:lnSpc>
              <a:spcBef>
                <a:spcPts val="1000"/>
              </a:spcBef>
              <a:buFont typeface="Arial" panose="020B0604020202020204" pitchFamily="34" charset="0"/>
              <a:buNone/>
              <a:defRPr sz="3000" b="1" kern="1200" spc="0">
                <a:solidFill>
                  <a:srgbClr val="6E00ED"/>
                </a:solidFill>
                <a:latin typeface="Stag Book" panose="02000503060000020004" pitchFamily="2" charset="77"/>
                <a:ea typeface="+mn-ea"/>
                <a:cs typeface="Arial" panose="020B0604020202020204" pitchFamily="34" charset="0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PE" sz="1800" b="0" dirty="0" err="1">
                <a:solidFill>
                  <a:schemeClr val="tx1"/>
                </a:solidFill>
                <a:latin typeface="Arial" panose="020B0604020202020204" pitchFamily="34" charset="0"/>
              </a:rPr>
              <a:t>When</a:t>
            </a:r>
            <a:r>
              <a:rPr lang="es-PE" sz="1800" b="0" dirty="0">
                <a:solidFill>
                  <a:schemeClr val="tx1"/>
                </a:solidFill>
                <a:latin typeface="Arial" panose="020B0604020202020204" pitchFamily="34" charset="0"/>
              </a:rPr>
              <a:t> </a:t>
            </a:r>
            <a:r>
              <a:rPr lang="es-PE" sz="1800" b="0" dirty="0" err="1">
                <a:solidFill>
                  <a:schemeClr val="tx1"/>
                </a:solidFill>
                <a:latin typeface="Arial" panose="020B0604020202020204" pitchFamily="34" charset="0"/>
              </a:rPr>
              <a:t>you</a:t>
            </a:r>
            <a:r>
              <a:rPr lang="es-PE" sz="1800" b="0" dirty="0">
                <a:solidFill>
                  <a:schemeClr val="tx1"/>
                </a:solidFill>
                <a:latin typeface="Arial" panose="020B0604020202020204" pitchFamily="34" charset="0"/>
              </a:rPr>
              <a:t> describe places </a:t>
            </a:r>
            <a:r>
              <a:rPr lang="es-PE" sz="1800" b="0" dirty="0" err="1">
                <a:solidFill>
                  <a:schemeClr val="tx1"/>
                </a:solidFill>
                <a:latin typeface="Arial" panose="020B0604020202020204" pitchFamily="34" charset="0"/>
              </a:rPr>
              <a:t>you</a:t>
            </a:r>
            <a:r>
              <a:rPr lang="es-PE" sz="1800" b="0" dirty="0">
                <a:solidFill>
                  <a:schemeClr val="tx1"/>
                </a:solidFill>
                <a:latin typeface="Arial" panose="020B0604020202020204" pitchFamily="34" charset="0"/>
              </a:rPr>
              <a:t> </a:t>
            </a:r>
            <a:r>
              <a:rPr lang="es-PE" sz="1800" b="0" dirty="0" err="1">
                <a:solidFill>
                  <a:schemeClr val="tx1"/>
                </a:solidFill>
                <a:latin typeface="Arial" panose="020B0604020202020204" pitchFamily="34" charset="0"/>
              </a:rPr>
              <a:t>visited</a:t>
            </a:r>
            <a:r>
              <a:rPr lang="es-PE" sz="1800" b="0" dirty="0">
                <a:solidFill>
                  <a:schemeClr val="tx1"/>
                </a:solidFill>
                <a:latin typeface="Arial" panose="020B0604020202020204" pitchFamily="34" charset="0"/>
              </a:rPr>
              <a:t> in </a:t>
            </a:r>
            <a:r>
              <a:rPr lang="es-PE" sz="1800" b="0" dirty="0" err="1">
                <a:solidFill>
                  <a:schemeClr val="tx1"/>
                </a:solidFill>
                <a:latin typeface="Arial" panose="020B0604020202020204" pitchFamily="34" charset="0"/>
              </a:rPr>
              <a:t>the</a:t>
            </a:r>
            <a:r>
              <a:rPr lang="es-PE" sz="1800" b="0" dirty="0">
                <a:solidFill>
                  <a:schemeClr val="tx1"/>
                </a:solidFill>
                <a:latin typeface="Arial" panose="020B0604020202020204" pitchFamily="34" charset="0"/>
              </a:rPr>
              <a:t> </a:t>
            </a:r>
            <a:r>
              <a:rPr lang="es-PE" sz="1800" b="0" dirty="0" err="1">
                <a:solidFill>
                  <a:schemeClr val="tx1"/>
                </a:solidFill>
                <a:latin typeface="Arial" panose="020B0604020202020204" pitchFamily="34" charset="0"/>
              </a:rPr>
              <a:t>past</a:t>
            </a:r>
            <a:r>
              <a:rPr lang="es-PE" sz="1800" b="0" dirty="0">
                <a:solidFill>
                  <a:schemeClr val="tx1"/>
                </a:solidFill>
                <a:latin typeface="Arial" panose="020B0604020202020204" pitchFamily="34" charset="0"/>
              </a:rPr>
              <a:t> ,</a:t>
            </a:r>
            <a:r>
              <a:rPr lang="es-PE" sz="1800" b="0" dirty="0" err="1">
                <a:solidFill>
                  <a:schemeClr val="tx1"/>
                </a:solidFill>
                <a:latin typeface="Arial" panose="020B0604020202020204" pitchFamily="34" charset="0"/>
              </a:rPr>
              <a:t>we</a:t>
            </a:r>
            <a:r>
              <a:rPr lang="es-PE" sz="1800" b="0" dirty="0">
                <a:solidFill>
                  <a:schemeClr val="tx1"/>
                </a:solidFill>
                <a:latin typeface="Arial" panose="020B0604020202020204" pitchFamily="34" charset="0"/>
              </a:rPr>
              <a:t> use </a:t>
            </a:r>
            <a:r>
              <a:rPr lang="es-PE" sz="1800" b="0" dirty="0" err="1">
                <a:solidFill>
                  <a:schemeClr val="tx1"/>
                </a:solidFill>
                <a:latin typeface="Arial" panose="020B0604020202020204" pitchFamily="34" charset="0"/>
              </a:rPr>
              <a:t>there</a:t>
            </a:r>
            <a:r>
              <a:rPr lang="es-PE" sz="1800" b="0" dirty="0">
                <a:solidFill>
                  <a:schemeClr val="tx1"/>
                </a:solidFill>
                <a:latin typeface="Arial" panose="020B0604020202020204" pitchFamily="34" charset="0"/>
              </a:rPr>
              <a:t> </a:t>
            </a:r>
            <a:r>
              <a:rPr lang="es-PE" sz="1800" b="0" dirty="0" err="1">
                <a:solidFill>
                  <a:schemeClr val="tx1"/>
                </a:solidFill>
                <a:latin typeface="Arial" panose="020B0604020202020204" pitchFamily="34" charset="0"/>
              </a:rPr>
              <a:t>was</a:t>
            </a:r>
            <a:r>
              <a:rPr lang="es-PE" sz="1800" b="0" dirty="0">
                <a:solidFill>
                  <a:schemeClr val="tx1"/>
                </a:solidFill>
                <a:latin typeface="Arial" panose="020B0604020202020204" pitchFamily="34" charset="0"/>
              </a:rPr>
              <a:t> and </a:t>
            </a:r>
            <a:r>
              <a:rPr lang="es-PE" sz="1800" b="0" dirty="0" err="1">
                <a:solidFill>
                  <a:schemeClr val="tx1"/>
                </a:solidFill>
                <a:latin typeface="Arial" panose="020B0604020202020204" pitchFamily="34" charset="0"/>
              </a:rPr>
              <a:t>there</a:t>
            </a:r>
            <a:r>
              <a:rPr lang="es-PE" sz="1800" b="0" dirty="0">
                <a:solidFill>
                  <a:schemeClr val="tx1"/>
                </a:solidFill>
                <a:latin typeface="Arial" panose="020B0604020202020204" pitchFamily="34" charset="0"/>
              </a:rPr>
              <a:t> </a:t>
            </a:r>
            <a:r>
              <a:rPr lang="es-PE" sz="1800" b="0" dirty="0" err="1">
                <a:solidFill>
                  <a:schemeClr val="tx1"/>
                </a:solidFill>
                <a:latin typeface="Arial" panose="020B0604020202020204" pitchFamily="34" charset="0"/>
              </a:rPr>
              <a:t>were</a:t>
            </a:r>
            <a:r>
              <a:rPr lang="es-PE" sz="1800" b="0" dirty="0">
                <a:solidFill>
                  <a:schemeClr val="tx1"/>
                </a:solidFill>
                <a:latin typeface="Arial" panose="020B0604020202020204" pitchFamily="34" charset="0"/>
              </a:rPr>
              <a:t>.</a:t>
            </a:r>
          </a:p>
        </p:txBody>
      </p:sp>
      <p:pic>
        <p:nvPicPr>
          <p:cNvPr id="8" name="Picture 2" descr="Men Pointing Left - Man Pointing Up To The Left | Transparent PNG ...  #1635976 - PNG Images - PNGio"/>
          <p:cNvPicPr>
            <a:picLocks noChangeAspect="1" noChangeArrowheads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17451" y="2766262"/>
            <a:ext cx="1869281" cy="30352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Imagen 6"/>
          <p:cNvPicPr>
            <a:picLocks noChangeAspect="1"/>
          </p:cNvPicPr>
          <p:nvPr/>
        </p:nvPicPr>
        <p:blipFill rotWithShape="1">
          <a:blip r:embed="rId3"/>
          <a:srcRect b="55145"/>
          <a:stretch/>
        </p:blipFill>
        <p:spPr>
          <a:xfrm>
            <a:off x="966811" y="2111194"/>
            <a:ext cx="8450640" cy="42159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667294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4AB43E85-BCAE-3E49-9568-7449B516A17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86225" y="841863"/>
            <a:ext cx="6650598" cy="477331"/>
          </a:xfrm>
        </p:spPr>
        <p:txBody>
          <a:bodyPr>
            <a:normAutofit/>
          </a:bodyPr>
          <a:lstStyle/>
          <a:p>
            <a:pPr marL="0" marR="0" lvl="0" indent="0" algn="l" defTabSz="914400" rtl="0" eaLnBrk="1" fontAlgn="auto" latinLnBrk="0" hangingPunct="1">
              <a:lnSpc>
                <a:spcPct val="6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s-ES" sz="3000" b="1" i="0" u="none" strike="noStrike" kern="1200" cap="none" spc="0" normalizeH="0" baseline="0" noProof="0" dirty="0">
                <a:ln>
                  <a:noFill/>
                </a:ln>
                <a:solidFill>
                  <a:srgbClr val="6E00ED"/>
                </a:solidFill>
                <a:effectLst/>
                <a:uLnTx/>
                <a:uFillTx/>
                <a:latin typeface="Stag Book" panose="02000503060000020004" pitchFamily="2" charset="77"/>
                <a:ea typeface="+mn-ea"/>
                <a:cs typeface="Arial" panose="020B0604020202020204" pitchFamily="34" charset="0"/>
              </a:rPr>
              <a:t> </a:t>
            </a:r>
            <a:r>
              <a:rPr lang="es-ES" dirty="0" err="1"/>
              <a:t>There</a:t>
            </a:r>
            <a:r>
              <a:rPr lang="es-ES" dirty="0"/>
              <a:t> </a:t>
            </a:r>
            <a:r>
              <a:rPr lang="es-ES" dirty="0" err="1"/>
              <a:t>was</a:t>
            </a:r>
            <a:r>
              <a:rPr lang="es-ES" dirty="0"/>
              <a:t> and </a:t>
            </a:r>
            <a:r>
              <a:rPr lang="es-ES" dirty="0" err="1"/>
              <a:t>there</a:t>
            </a:r>
            <a:r>
              <a:rPr lang="es-ES" dirty="0"/>
              <a:t> </a:t>
            </a:r>
            <a:r>
              <a:rPr lang="es-ES" dirty="0" err="1"/>
              <a:t>were</a:t>
            </a:r>
            <a:r>
              <a:rPr lang="es-ES" dirty="0"/>
              <a:t>                    </a:t>
            </a:r>
            <a:endParaRPr kumimoji="0" lang="es-PE" sz="3000" b="1" i="0" u="none" strike="noStrike" kern="1200" cap="none" spc="0" normalizeH="0" baseline="0" noProof="0" dirty="0">
              <a:ln>
                <a:noFill/>
              </a:ln>
              <a:solidFill>
                <a:srgbClr val="6E00ED"/>
              </a:solidFill>
              <a:effectLst/>
              <a:uLnTx/>
              <a:uFillTx/>
              <a:latin typeface="Stag Book" panose="02000503060000020004" pitchFamily="2" charset="77"/>
              <a:ea typeface="+mn-ea"/>
              <a:cs typeface="Arial" panose="020B0604020202020204" pitchFamily="34" charset="0"/>
            </a:endParaRPr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453C5A2C-3996-1D48-B74B-5AE595806D88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/>
        <p:txBody>
          <a:bodyPr/>
          <a:lstStyle/>
          <a:p>
            <a:r>
              <a:rPr lang="en-US" dirty="0" err="1"/>
              <a:t>Inglés</a:t>
            </a:r>
            <a:r>
              <a:rPr lang="en-US" dirty="0"/>
              <a:t> para el </a:t>
            </a:r>
            <a:r>
              <a:rPr lang="en-US" dirty="0" err="1"/>
              <a:t>Trabajo</a:t>
            </a:r>
            <a:endParaRPr lang="es-PE" dirty="0"/>
          </a:p>
        </p:txBody>
      </p:sp>
      <p:sp>
        <p:nvSpPr>
          <p:cNvPr id="13" name="Subtítulo 9"/>
          <p:cNvSpPr txBox="1">
            <a:spLocks/>
          </p:cNvSpPr>
          <p:nvPr/>
        </p:nvSpPr>
        <p:spPr>
          <a:xfrm>
            <a:off x="702325" y="1106500"/>
            <a:ext cx="9649766" cy="994695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>
            <a:lvl1pPr marL="0" indent="0" algn="l" defTabSz="914400" rtl="0" eaLnBrk="1" latinLnBrk="0" hangingPunct="1">
              <a:lnSpc>
                <a:spcPct val="60000"/>
              </a:lnSpc>
              <a:spcBef>
                <a:spcPts val="1000"/>
              </a:spcBef>
              <a:buFont typeface="Arial" panose="020B0604020202020204" pitchFamily="34" charset="0"/>
              <a:buNone/>
              <a:defRPr sz="3000" b="1" kern="1200" spc="0">
                <a:solidFill>
                  <a:srgbClr val="6E00ED"/>
                </a:solidFill>
                <a:latin typeface="Stag Book" panose="02000503060000020004" pitchFamily="2" charset="77"/>
                <a:ea typeface="+mn-ea"/>
                <a:cs typeface="Arial" panose="020B0604020202020204" pitchFamily="34" charset="0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PE" sz="1800" b="0" dirty="0" err="1">
                <a:solidFill>
                  <a:schemeClr val="tx1"/>
                </a:solidFill>
                <a:latin typeface="Arial" panose="020B0604020202020204" pitchFamily="34" charset="0"/>
              </a:rPr>
              <a:t>We</a:t>
            </a:r>
            <a:r>
              <a:rPr lang="es-PE" sz="1800" b="0" dirty="0">
                <a:solidFill>
                  <a:schemeClr val="tx1"/>
                </a:solidFill>
                <a:latin typeface="Arial" panose="020B0604020202020204" pitchFamily="34" charset="0"/>
              </a:rPr>
              <a:t> use </a:t>
            </a:r>
            <a:r>
              <a:rPr lang="es-PE" sz="1800" b="0" dirty="0" err="1">
                <a:solidFill>
                  <a:schemeClr val="tx1"/>
                </a:solidFill>
                <a:latin typeface="Arial" panose="020B0604020202020204" pitchFamily="34" charset="0"/>
              </a:rPr>
              <a:t>there</a:t>
            </a:r>
            <a:r>
              <a:rPr lang="es-PE" sz="1800" b="0" dirty="0">
                <a:solidFill>
                  <a:schemeClr val="tx1"/>
                </a:solidFill>
                <a:latin typeface="Arial" panose="020B0604020202020204" pitchFamily="34" charset="0"/>
              </a:rPr>
              <a:t> </a:t>
            </a:r>
            <a:r>
              <a:rPr lang="es-PE" sz="1800" b="0" dirty="0" err="1">
                <a:solidFill>
                  <a:schemeClr val="tx1"/>
                </a:solidFill>
                <a:latin typeface="Arial" panose="020B0604020202020204" pitchFamily="34" charset="0"/>
              </a:rPr>
              <a:t>was</a:t>
            </a:r>
            <a:r>
              <a:rPr lang="es-PE" sz="1800" b="0" dirty="0">
                <a:solidFill>
                  <a:schemeClr val="tx1"/>
                </a:solidFill>
                <a:latin typeface="Arial" panose="020B0604020202020204" pitchFamily="34" charset="0"/>
              </a:rPr>
              <a:t> and </a:t>
            </a:r>
            <a:r>
              <a:rPr lang="es-PE" sz="1800" b="0" dirty="0" err="1">
                <a:solidFill>
                  <a:schemeClr val="tx1"/>
                </a:solidFill>
                <a:latin typeface="Arial" panose="020B0604020202020204" pitchFamily="34" charset="0"/>
              </a:rPr>
              <a:t>there</a:t>
            </a:r>
            <a:r>
              <a:rPr lang="es-PE" sz="1800" b="0" dirty="0">
                <a:solidFill>
                  <a:schemeClr val="tx1"/>
                </a:solidFill>
                <a:latin typeface="Arial" panose="020B0604020202020204" pitchFamily="34" charset="0"/>
              </a:rPr>
              <a:t> </a:t>
            </a:r>
            <a:r>
              <a:rPr lang="es-PE" sz="1800" b="0" dirty="0" err="1">
                <a:solidFill>
                  <a:schemeClr val="tx1"/>
                </a:solidFill>
                <a:latin typeface="Arial" panose="020B0604020202020204" pitchFamily="34" charset="0"/>
              </a:rPr>
              <a:t>were</a:t>
            </a:r>
            <a:r>
              <a:rPr lang="es-PE" sz="1800" b="0" dirty="0">
                <a:solidFill>
                  <a:schemeClr val="tx1"/>
                </a:solidFill>
                <a:latin typeface="Arial" panose="020B0604020202020204" pitchFamily="34" charset="0"/>
              </a:rPr>
              <a:t> in </a:t>
            </a:r>
            <a:r>
              <a:rPr lang="es-PE" sz="1800" b="0" dirty="0" err="1">
                <a:solidFill>
                  <a:schemeClr val="tx1"/>
                </a:solidFill>
                <a:latin typeface="Arial" panose="020B0604020202020204" pitchFamily="34" charset="0"/>
              </a:rPr>
              <a:t>these</a:t>
            </a:r>
            <a:r>
              <a:rPr lang="es-PE" sz="1800" b="0" dirty="0">
                <a:solidFill>
                  <a:schemeClr val="tx1"/>
                </a:solidFill>
                <a:latin typeface="Arial" panose="020B0604020202020204" pitchFamily="34" charset="0"/>
              </a:rPr>
              <a:t> </a:t>
            </a:r>
            <a:r>
              <a:rPr lang="es-PE" sz="1800" b="0" dirty="0" err="1">
                <a:solidFill>
                  <a:schemeClr val="tx1"/>
                </a:solidFill>
                <a:latin typeface="Arial" panose="020B0604020202020204" pitchFamily="34" charset="0"/>
              </a:rPr>
              <a:t>forms</a:t>
            </a:r>
            <a:r>
              <a:rPr lang="es-PE" sz="1800" b="0" dirty="0">
                <a:solidFill>
                  <a:schemeClr val="tx1"/>
                </a:solidFill>
                <a:latin typeface="Arial" panose="020B0604020202020204" pitchFamily="34" charset="0"/>
              </a:rPr>
              <a:t>:</a:t>
            </a:r>
          </a:p>
        </p:txBody>
      </p:sp>
      <p:pic>
        <p:nvPicPr>
          <p:cNvPr id="8" name="Picture 2" descr="Men Pointing Left - Man Pointing Up To The Left | Transparent PNG ...  #1635976 - PNG Images - PNGio"/>
          <p:cNvPicPr>
            <a:picLocks noChangeAspect="1" noChangeArrowheads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17451" y="2766262"/>
            <a:ext cx="1869281" cy="30352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Imagen 8"/>
          <p:cNvPicPr>
            <a:picLocks noChangeAspect="1"/>
          </p:cNvPicPr>
          <p:nvPr/>
        </p:nvPicPr>
        <p:blipFill rotWithShape="1">
          <a:blip r:embed="rId3"/>
          <a:srcRect l="3805" t="22608" r="38701" b="24201"/>
          <a:stretch/>
        </p:blipFill>
        <p:spPr>
          <a:xfrm>
            <a:off x="1789610" y="2364377"/>
            <a:ext cx="6897189" cy="35792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101378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4AB43E85-BCAE-3E49-9568-7449B516A17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86225" y="841863"/>
            <a:ext cx="6650598" cy="477331"/>
          </a:xfrm>
        </p:spPr>
        <p:txBody>
          <a:bodyPr>
            <a:normAutofit/>
          </a:bodyPr>
          <a:lstStyle/>
          <a:p>
            <a:pPr marL="0" marR="0" lvl="0" indent="0" algn="l" defTabSz="914400" rtl="0" eaLnBrk="1" fontAlgn="auto" latinLnBrk="0" hangingPunct="1">
              <a:lnSpc>
                <a:spcPct val="6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s-ES" sz="3000" b="1" i="0" u="none" strike="noStrike" kern="1200" cap="none" spc="0" normalizeH="0" baseline="0" noProof="0" dirty="0">
                <a:ln>
                  <a:noFill/>
                </a:ln>
                <a:solidFill>
                  <a:srgbClr val="6E00ED"/>
                </a:solidFill>
                <a:effectLst/>
                <a:uLnTx/>
                <a:uFillTx/>
                <a:latin typeface="Stag Book" panose="02000503060000020004" pitchFamily="2" charset="77"/>
                <a:ea typeface="+mn-ea"/>
                <a:cs typeface="Arial" panose="020B0604020202020204" pitchFamily="34" charset="0"/>
              </a:rPr>
              <a:t> </a:t>
            </a:r>
            <a:r>
              <a:rPr lang="es-ES" dirty="0" err="1"/>
              <a:t>There</a:t>
            </a:r>
            <a:r>
              <a:rPr lang="es-ES" dirty="0"/>
              <a:t> </a:t>
            </a:r>
            <a:r>
              <a:rPr lang="es-ES" dirty="0" err="1"/>
              <a:t>was</a:t>
            </a:r>
            <a:r>
              <a:rPr lang="es-ES" dirty="0"/>
              <a:t> and </a:t>
            </a:r>
            <a:r>
              <a:rPr lang="es-ES" dirty="0" err="1"/>
              <a:t>there</a:t>
            </a:r>
            <a:r>
              <a:rPr lang="es-ES" dirty="0"/>
              <a:t> </a:t>
            </a:r>
            <a:r>
              <a:rPr lang="es-ES" dirty="0" err="1"/>
              <a:t>were</a:t>
            </a:r>
            <a:r>
              <a:rPr lang="es-ES" dirty="0"/>
              <a:t>                    </a:t>
            </a:r>
            <a:endParaRPr kumimoji="0" lang="es-PE" sz="3000" b="1" i="0" u="none" strike="noStrike" kern="1200" cap="none" spc="0" normalizeH="0" baseline="0" noProof="0" dirty="0">
              <a:ln>
                <a:noFill/>
              </a:ln>
              <a:solidFill>
                <a:srgbClr val="6E00ED"/>
              </a:solidFill>
              <a:effectLst/>
              <a:uLnTx/>
              <a:uFillTx/>
              <a:latin typeface="Stag Book" panose="02000503060000020004" pitchFamily="2" charset="77"/>
              <a:ea typeface="+mn-ea"/>
              <a:cs typeface="Arial" panose="020B0604020202020204" pitchFamily="34" charset="0"/>
            </a:endParaRPr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453C5A2C-3996-1D48-B74B-5AE595806D88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/>
        <p:txBody>
          <a:bodyPr/>
          <a:lstStyle/>
          <a:p>
            <a:r>
              <a:rPr lang="en-US" dirty="0" err="1"/>
              <a:t>Inglés</a:t>
            </a:r>
            <a:r>
              <a:rPr lang="en-US" dirty="0"/>
              <a:t> para el </a:t>
            </a:r>
            <a:r>
              <a:rPr lang="en-US" dirty="0" err="1"/>
              <a:t>Trabajo</a:t>
            </a:r>
            <a:endParaRPr lang="es-PE" dirty="0"/>
          </a:p>
        </p:txBody>
      </p:sp>
      <p:sp>
        <p:nvSpPr>
          <p:cNvPr id="13" name="Subtítulo 9"/>
          <p:cNvSpPr txBox="1">
            <a:spLocks/>
          </p:cNvSpPr>
          <p:nvPr/>
        </p:nvSpPr>
        <p:spPr>
          <a:xfrm>
            <a:off x="702325" y="1106500"/>
            <a:ext cx="9649766" cy="994695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>
            <a:lvl1pPr marL="0" indent="0" algn="l" defTabSz="914400" rtl="0" eaLnBrk="1" latinLnBrk="0" hangingPunct="1">
              <a:lnSpc>
                <a:spcPct val="60000"/>
              </a:lnSpc>
              <a:spcBef>
                <a:spcPts val="1000"/>
              </a:spcBef>
              <a:buFont typeface="Arial" panose="020B0604020202020204" pitchFamily="34" charset="0"/>
              <a:buNone/>
              <a:defRPr sz="3000" b="1" kern="1200" spc="0">
                <a:solidFill>
                  <a:srgbClr val="6E00ED"/>
                </a:solidFill>
                <a:latin typeface="Stag Book" panose="02000503060000020004" pitchFamily="2" charset="77"/>
                <a:ea typeface="+mn-ea"/>
                <a:cs typeface="Arial" panose="020B0604020202020204" pitchFamily="34" charset="0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PE" sz="1800" b="0" dirty="0" err="1">
                <a:solidFill>
                  <a:schemeClr val="tx1"/>
                </a:solidFill>
                <a:latin typeface="Arial" panose="020B0604020202020204" pitchFamily="34" charset="0"/>
              </a:rPr>
              <a:t>We</a:t>
            </a:r>
            <a:r>
              <a:rPr lang="es-PE" sz="1800" b="0" dirty="0">
                <a:solidFill>
                  <a:schemeClr val="tx1"/>
                </a:solidFill>
                <a:latin typeface="Arial" panose="020B0604020202020204" pitchFamily="34" charset="0"/>
              </a:rPr>
              <a:t> use </a:t>
            </a:r>
            <a:r>
              <a:rPr lang="es-PE" sz="1800" b="0" dirty="0" err="1">
                <a:solidFill>
                  <a:schemeClr val="tx1"/>
                </a:solidFill>
                <a:latin typeface="Arial" panose="020B0604020202020204" pitchFamily="34" charset="0"/>
              </a:rPr>
              <a:t>there</a:t>
            </a:r>
            <a:r>
              <a:rPr lang="es-PE" sz="1800" b="0" dirty="0">
                <a:solidFill>
                  <a:schemeClr val="tx1"/>
                </a:solidFill>
                <a:latin typeface="Arial" panose="020B0604020202020204" pitchFamily="34" charset="0"/>
              </a:rPr>
              <a:t> </a:t>
            </a:r>
            <a:r>
              <a:rPr lang="es-PE" sz="1800" b="0" dirty="0" err="1">
                <a:solidFill>
                  <a:schemeClr val="tx1"/>
                </a:solidFill>
                <a:latin typeface="Arial" panose="020B0604020202020204" pitchFamily="34" charset="0"/>
              </a:rPr>
              <a:t>was</a:t>
            </a:r>
            <a:r>
              <a:rPr lang="es-PE" sz="1800" b="0" dirty="0">
                <a:solidFill>
                  <a:schemeClr val="tx1"/>
                </a:solidFill>
                <a:latin typeface="Arial" panose="020B0604020202020204" pitchFamily="34" charset="0"/>
              </a:rPr>
              <a:t> and </a:t>
            </a:r>
            <a:r>
              <a:rPr lang="es-PE" sz="1800" b="0" dirty="0" err="1">
                <a:solidFill>
                  <a:schemeClr val="tx1"/>
                </a:solidFill>
                <a:latin typeface="Arial" panose="020B0604020202020204" pitchFamily="34" charset="0"/>
              </a:rPr>
              <a:t>there</a:t>
            </a:r>
            <a:r>
              <a:rPr lang="es-PE" sz="1800" b="0" dirty="0">
                <a:solidFill>
                  <a:schemeClr val="tx1"/>
                </a:solidFill>
                <a:latin typeface="Arial" panose="020B0604020202020204" pitchFamily="34" charset="0"/>
              </a:rPr>
              <a:t> </a:t>
            </a:r>
            <a:r>
              <a:rPr lang="es-PE" sz="1800" b="0" dirty="0" err="1">
                <a:solidFill>
                  <a:schemeClr val="tx1"/>
                </a:solidFill>
                <a:latin typeface="Arial" panose="020B0604020202020204" pitchFamily="34" charset="0"/>
              </a:rPr>
              <a:t>were</a:t>
            </a:r>
            <a:r>
              <a:rPr lang="es-PE" sz="1800" b="0" dirty="0">
                <a:solidFill>
                  <a:schemeClr val="tx1"/>
                </a:solidFill>
                <a:latin typeface="Arial" panose="020B0604020202020204" pitchFamily="34" charset="0"/>
              </a:rPr>
              <a:t> in </a:t>
            </a:r>
            <a:r>
              <a:rPr lang="es-PE" sz="1800" b="0" dirty="0" err="1">
                <a:solidFill>
                  <a:schemeClr val="tx1"/>
                </a:solidFill>
                <a:latin typeface="Arial" panose="020B0604020202020204" pitchFamily="34" charset="0"/>
              </a:rPr>
              <a:t>this</a:t>
            </a:r>
            <a:r>
              <a:rPr lang="es-PE" sz="1800" b="0" dirty="0">
                <a:solidFill>
                  <a:schemeClr val="tx1"/>
                </a:solidFill>
                <a:latin typeface="Arial" panose="020B0604020202020204" pitchFamily="34" charset="0"/>
              </a:rPr>
              <a:t> </a:t>
            </a:r>
            <a:r>
              <a:rPr lang="es-PE" sz="1800" b="0" dirty="0" err="1">
                <a:solidFill>
                  <a:schemeClr val="tx1"/>
                </a:solidFill>
                <a:latin typeface="Arial" panose="020B0604020202020204" pitchFamily="34" charset="0"/>
              </a:rPr>
              <a:t>form</a:t>
            </a:r>
            <a:r>
              <a:rPr lang="es-PE" sz="1800" b="0" dirty="0">
                <a:solidFill>
                  <a:schemeClr val="tx1"/>
                </a:solidFill>
                <a:latin typeface="Arial" panose="020B0604020202020204" pitchFamily="34" charset="0"/>
              </a:rPr>
              <a:t>:</a:t>
            </a:r>
          </a:p>
        </p:txBody>
      </p:sp>
      <p:pic>
        <p:nvPicPr>
          <p:cNvPr id="8" name="Picture 2" descr="Men Pointing Left - Man Pointing Up To The Left | Transparent PNG ...  #1635976 - PNG Images - PNGio"/>
          <p:cNvPicPr>
            <a:picLocks noChangeAspect="1" noChangeArrowheads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17451" y="2766262"/>
            <a:ext cx="1869281" cy="30352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Imagen 8"/>
          <p:cNvPicPr>
            <a:picLocks noChangeAspect="1"/>
          </p:cNvPicPr>
          <p:nvPr/>
        </p:nvPicPr>
        <p:blipFill rotWithShape="1">
          <a:blip r:embed="rId3"/>
          <a:srcRect l="60639" t="23239" r="2131" b="24621"/>
          <a:stretch/>
        </p:blipFill>
        <p:spPr>
          <a:xfrm>
            <a:off x="3319585" y="2365832"/>
            <a:ext cx="4415245" cy="32395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4095005"/>
      </p:ext>
    </p:extLst>
  </p:cSld>
  <p:clrMapOvr>
    <a:masterClrMapping/>
  </p:clrMapOvr>
</p:sld>
</file>

<file path=ppt/theme/theme1.xml><?xml version="1.0" encoding="utf-8"?>
<a:theme xmlns:a="http://schemas.openxmlformats.org/drawingml/2006/main" name="Idat T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dat Tema" id="{F9A5B7A9-AE16-1C41-B438-813154C9E26F}" vid="{0ADD631B-3883-9845-989E-D5E8CD3ACA0E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45859cbc-c967-47d1-bb52-9eae5028608e">
      <Terms xmlns="http://schemas.microsoft.com/office/infopath/2007/PartnerControls"/>
    </lcf76f155ced4ddcb4097134ff3c332f>
    <TaxCatchAll xmlns="e50e6a60-bf04-416a-ba10-5609124fa244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o" ma:contentTypeID="0x0101009FB997F85B8CA145A26AE4768547A3DD" ma:contentTypeVersion="15" ma:contentTypeDescription="Crear nuevo documento." ma:contentTypeScope="" ma:versionID="60272cf12fadb04c44fa533bbbbb4282">
  <xsd:schema xmlns:xsd="http://www.w3.org/2001/XMLSchema" xmlns:xs="http://www.w3.org/2001/XMLSchema" xmlns:p="http://schemas.microsoft.com/office/2006/metadata/properties" xmlns:ns2="e50e6a60-bf04-416a-ba10-5609124fa244" xmlns:ns3="45859cbc-c967-47d1-bb52-9eae5028608e" targetNamespace="http://schemas.microsoft.com/office/2006/metadata/properties" ma:root="true" ma:fieldsID="79c235f17b6838e0b72e2a04c0dc795b" ns2:_="" ns3:_="">
    <xsd:import namespace="e50e6a60-bf04-416a-ba10-5609124fa244"/>
    <xsd:import namespace="45859cbc-c967-47d1-bb52-9eae5028608e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2:SharedWithDetails" minOccurs="0"/>
                <xsd:element ref="ns3:MediaServiceMetadata" minOccurs="0"/>
                <xsd:element ref="ns3:MediaServiceFastMetadata" minOccurs="0"/>
                <xsd:element ref="ns3:MediaServiceSearchProperties" minOccurs="0"/>
                <xsd:element ref="ns3:MediaServiceDateTaken" minOccurs="0"/>
                <xsd:element ref="ns3:MediaLengthInSeconds" minOccurs="0"/>
                <xsd:element ref="ns3:lcf76f155ced4ddcb4097134ff3c332f" minOccurs="0"/>
                <xsd:element ref="ns2:TaxCatchAll" minOccurs="0"/>
                <xsd:element ref="ns3:MediaServiceOCR" minOccurs="0"/>
                <xsd:element ref="ns3:MediaServiceGenerationTime" minOccurs="0"/>
                <xsd:element ref="ns3:MediaServiceEventHashCode" minOccurs="0"/>
                <xsd:element ref="ns3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50e6a60-bf04-416a-ba10-5609124fa244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Compartido con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Detalles de uso compartido" ma:internalName="SharedWithDetails" ma:readOnly="true">
      <xsd:simpleType>
        <xsd:restriction base="dms:Note">
          <xsd:maxLength value="255"/>
        </xsd:restriction>
      </xsd:simpleType>
    </xsd:element>
    <xsd:element name="TaxCatchAll" ma:index="17" nillable="true" ma:displayName="Taxonomy Catch All Column" ma:hidden="true" ma:list="{23a92ad6-3467-41fb-943a-42f1a24e8f26}" ma:internalName="TaxCatchAll" ma:showField="CatchAllData" ma:web="e50e6a60-bf04-416a-ba10-5609124fa244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5859cbc-c967-47d1-bb52-9eae5028608e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0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1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2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ateTaken" ma:index="13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LengthInSeconds" ma:index="14" nillable="true" ma:displayName="MediaLengthInSeconds" ma:hidden="true" ma:internalName="MediaLengthInSeconds" ma:readOnly="true">
      <xsd:simpleType>
        <xsd:restriction base="dms:Unknown"/>
      </xsd:simpleType>
    </xsd:element>
    <xsd:element name="lcf76f155ced4ddcb4097134ff3c332f" ma:index="16" nillable="true" ma:taxonomy="true" ma:internalName="lcf76f155ced4ddcb4097134ff3c332f" ma:taxonomyFieldName="MediaServiceImageTags" ma:displayName="Etiquetas de imagen" ma:readOnly="false" ma:fieldId="{5cf76f15-5ced-4ddc-b409-7134ff3c332f}" ma:taxonomyMulti="true" ma:sspId="9e5487c7-8c5a-4935-9903-4f05a1727ce2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CR" ma:index="18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9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20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Location" ma:index="21" nillable="true" ma:displayName="Location" ma:description="" ma:indexed="true" ma:internalName="MediaServiceLocation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ipo de contenido"/>
        <xsd:element ref="dc:title" minOccurs="0" maxOccurs="1" ma:index="4" ma:displayName="Título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614FE58E-FE7F-43F1-BD0D-4A9D60109A8B}">
  <ds:schemaRefs>
    <ds:schemaRef ds:uri="http://schemas.microsoft.com/office/infopath/2007/PartnerControls"/>
    <ds:schemaRef ds:uri="http://schemas.microsoft.com/office/2006/documentManagement/types"/>
    <ds:schemaRef ds:uri="http://schemas.openxmlformats.org/package/2006/metadata/core-properties"/>
    <ds:schemaRef ds:uri="http://www.w3.org/XML/1998/namespace"/>
    <ds:schemaRef ds:uri="http://schemas.microsoft.com/office/2006/metadata/properties"/>
    <ds:schemaRef ds:uri="b2f1b6dc-0811-4178-b44e-61abc6c46c0b"/>
    <ds:schemaRef ds:uri="http://purl.org/dc/elements/1.1/"/>
    <ds:schemaRef ds:uri="92f665f1-379d-4402-bd07-afabc33bff16"/>
    <ds:schemaRef ds:uri="http://purl.org/dc/dcmitype/"/>
    <ds:schemaRef ds:uri="http://purl.org/dc/terms/"/>
  </ds:schemaRefs>
</ds:datastoreItem>
</file>

<file path=customXml/itemProps2.xml><?xml version="1.0" encoding="utf-8"?>
<ds:datastoreItem xmlns:ds="http://schemas.openxmlformats.org/officeDocument/2006/customXml" ds:itemID="{0DD67E29-D773-45A2-829C-D27A48C22609}"/>
</file>

<file path=customXml/itemProps3.xml><?xml version="1.0" encoding="utf-8"?>
<ds:datastoreItem xmlns:ds="http://schemas.openxmlformats.org/officeDocument/2006/customXml" ds:itemID="{9C3AF350-0AF4-41D5-8E1C-AD4B41B8428B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5161</TotalTime>
  <Words>220</Words>
  <Application>Microsoft Office PowerPoint</Application>
  <PresentationFormat>Widescreen</PresentationFormat>
  <Paragraphs>34</Paragraphs>
  <Slides>12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3" baseType="lpstr">
      <vt:lpstr>Idat Tema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piero robles chavez</dc:creator>
  <cp:lastModifiedBy>121300</cp:lastModifiedBy>
  <cp:revision>393</cp:revision>
  <dcterms:created xsi:type="dcterms:W3CDTF">2019-08-23T20:21:46Z</dcterms:created>
  <dcterms:modified xsi:type="dcterms:W3CDTF">2021-07-31T00:05:19Z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0x0101009FB997F85B8CA145A26AE4768547A3DD</vt:lpwstr>
  </property>
</Properties>
</file>

<file path=docProps/thumbnail.jpeg>
</file>